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3" r:id="rId3"/>
    <p:sldId id="264" r:id="rId4"/>
    <p:sldId id="265" r:id="rId5"/>
    <p:sldId id="258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47878"/>
    <a:srgbClr val="181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>
        <p:scale>
          <a:sx n="100" d="100"/>
          <a:sy n="100" d="100"/>
        </p:scale>
        <p:origin x="2622" y="1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BBFF6D-FDE6-CF94-3900-69B0345469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37A33-2E7F-E621-55DC-0657BF82CA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77BCE-32A1-4ED5-8C77-658BA45D0D9B}" type="datetimeFigureOut">
              <a:rPr lang="bg-BG" smtClean="0"/>
              <a:t>25.11.2023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C538C1-C199-7FFD-1B24-9134587F5E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0A61EF-1C0F-E808-6D86-8579647F03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5AC61-4170-48A1-826F-6A1EB3DF012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69122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BE16CC-152A-44F6-8A38-982339D8E189}" type="datetimeFigureOut">
              <a:rPr lang="bg-BG" smtClean="0"/>
              <a:t>25.11.2023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70728C-1DC8-4568-AABB-9E621A1C529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06765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9655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1748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96479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28839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09742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6514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4948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01084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04544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05010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87969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71908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3E3B5A13-C96D-E6ED-6C9E-4A06CCD22A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8CB758D-91F8-9CAB-1CE8-7D1167C3B469}"/>
              </a:ext>
            </a:extLst>
          </p:cNvPr>
          <p:cNvSpPr/>
          <p:nvPr/>
        </p:nvSpPr>
        <p:spPr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1251791" y="3980721"/>
                </a:moveTo>
                <a:lnTo>
                  <a:pt x="11383640" y="4396630"/>
                </a:lnTo>
                <a:lnTo>
                  <a:pt x="11121970" y="4396630"/>
                </a:lnTo>
                <a:close/>
                <a:moveTo>
                  <a:pt x="936217" y="3980721"/>
                </a:moveTo>
                <a:lnTo>
                  <a:pt x="1068066" y="4396630"/>
                </a:lnTo>
                <a:lnTo>
                  <a:pt x="806396" y="4396630"/>
                </a:lnTo>
                <a:close/>
                <a:moveTo>
                  <a:pt x="2100129" y="3850623"/>
                </a:moveTo>
                <a:lnTo>
                  <a:pt x="2207717" y="3850623"/>
                </a:lnTo>
                <a:cubicBezTo>
                  <a:pt x="2310569" y="3850327"/>
                  <a:pt x="2392107" y="3880853"/>
                  <a:pt x="2452330" y="3942202"/>
                </a:cubicBezTo>
                <a:cubicBezTo>
                  <a:pt x="2512553" y="4003551"/>
                  <a:pt x="2543342" y="4097500"/>
                  <a:pt x="2544695" y="4224048"/>
                </a:cubicBezTo>
                <a:lnTo>
                  <a:pt x="2544695" y="4244343"/>
                </a:lnTo>
                <a:cubicBezTo>
                  <a:pt x="2543214" y="4370003"/>
                  <a:pt x="2512173" y="4463699"/>
                  <a:pt x="2451569" y="4525430"/>
                </a:cubicBezTo>
                <a:cubicBezTo>
                  <a:pt x="2390965" y="4587160"/>
                  <a:pt x="2309681" y="4617941"/>
                  <a:pt x="2207717" y="4617772"/>
                </a:cubicBezTo>
                <a:lnTo>
                  <a:pt x="2100129" y="4617772"/>
                </a:lnTo>
                <a:close/>
                <a:moveTo>
                  <a:pt x="9777278" y="3840479"/>
                </a:moveTo>
                <a:lnTo>
                  <a:pt x="9953904" y="3840479"/>
                </a:lnTo>
                <a:cubicBezTo>
                  <a:pt x="10016375" y="3840479"/>
                  <a:pt x="10065015" y="3855705"/>
                  <a:pt x="10099825" y="3886158"/>
                </a:cubicBezTo>
                <a:cubicBezTo>
                  <a:pt x="10134634" y="3916611"/>
                  <a:pt x="10152314" y="3962290"/>
                  <a:pt x="10152863" y="4023197"/>
                </a:cubicBezTo>
                <a:lnTo>
                  <a:pt x="10152863" y="4029288"/>
                </a:lnTo>
                <a:cubicBezTo>
                  <a:pt x="10152399" y="4086641"/>
                  <a:pt x="10135057" y="4131306"/>
                  <a:pt x="10100840" y="4163282"/>
                </a:cubicBezTo>
                <a:cubicBezTo>
                  <a:pt x="10066622" y="4195258"/>
                  <a:pt x="10018320" y="4211500"/>
                  <a:pt x="9955935" y="4212007"/>
                </a:cubicBezTo>
                <a:lnTo>
                  <a:pt x="9777278" y="4212007"/>
                </a:lnTo>
                <a:close/>
                <a:moveTo>
                  <a:pt x="8581179" y="3828306"/>
                </a:moveTo>
                <a:cubicBezTo>
                  <a:pt x="8667695" y="3829447"/>
                  <a:pt x="8736706" y="3864710"/>
                  <a:pt x="8788211" y="3934093"/>
                </a:cubicBezTo>
                <a:cubicBezTo>
                  <a:pt x="8839715" y="4003477"/>
                  <a:pt x="8866102" y="4100130"/>
                  <a:pt x="8867371" y="4224053"/>
                </a:cubicBezTo>
                <a:lnTo>
                  <a:pt x="8867371" y="4246377"/>
                </a:lnTo>
                <a:cubicBezTo>
                  <a:pt x="8866187" y="4370215"/>
                  <a:pt x="8840138" y="4466529"/>
                  <a:pt x="8789225" y="4535319"/>
                </a:cubicBezTo>
                <a:cubicBezTo>
                  <a:pt x="8738312" y="4604109"/>
                  <a:pt x="8669640" y="4639032"/>
                  <a:pt x="8583208" y="4640089"/>
                </a:cubicBezTo>
                <a:cubicBezTo>
                  <a:pt x="8496691" y="4638948"/>
                  <a:pt x="8427681" y="4603686"/>
                  <a:pt x="8376176" y="4534304"/>
                </a:cubicBezTo>
                <a:cubicBezTo>
                  <a:pt x="8324672" y="4464923"/>
                  <a:pt x="8298286" y="4368271"/>
                  <a:pt x="8297017" y="4244348"/>
                </a:cubicBezTo>
                <a:lnTo>
                  <a:pt x="8297017" y="4222024"/>
                </a:lnTo>
                <a:cubicBezTo>
                  <a:pt x="8298201" y="4098185"/>
                  <a:pt x="8324249" y="4001870"/>
                  <a:pt x="8375161" y="3933079"/>
                </a:cubicBezTo>
                <a:cubicBezTo>
                  <a:pt x="8426074" y="3864287"/>
                  <a:pt x="8494746" y="3829363"/>
                  <a:pt x="8581179" y="3828306"/>
                </a:cubicBezTo>
                <a:close/>
                <a:moveTo>
                  <a:pt x="9412343" y="3524235"/>
                </a:moveTo>
                <a:lnTo>
                  <a:pt x="9412343" y="4944159"/>
                </a:lnTo>
                <a:lnTo>
                  <a:pt x="9777278" y="4944159"/>
                </a:lnTo>
                <a:lnTo>
                  <a:pt x="9777278" y="4503904"/>
                </a:lnTo>
                <a:lnTo>
                  <a:pt x="9905179" y="4503904"/>
                </a:lnTo>
                <a:lnTo>
                  <a:pt x="10146772" y="4944159"/>
                </a:lnTo>
                <a:lnTo>
                  <a:pt x="10560403" y="4944159"/>
                </a:lnTo>
                <a:lnTo>
                  <a:pt x="10266400" y="4428903"/>
                </a:lnTo>
                <a:cubicBezTo>
                  <a:pt x="10344371" y="4391874"/>
                  <a:pt x="10405871" y="4339241"/>
                  <a:pt x="10450896" y="4271007"/>
                </a:cubicBezTo>
                <a:cubicBezTo>
                  <a:pt x="10495921" y="4202772"/>
                  <a:pt x="10518898" y="4116108"/>
                  <a:pt x="10519827" y="4011016"/>
                </a:cubicBezTo>
                <a:lnTo>
                  <a:pt x="10519827" y="4000865"/>
                </a:lnTo>
                <a:cubicBezTo>
                  <a:pt x="10519870" y="3930825"/>
                  <a:pt x="10509648" y="3867916"/>
                  <a:pt x="10489164" y="3812139"/>
                </a:cubicBezTo>
                <a:cubicBezTo>
                  <a:pt x="10468679" y="3756361"/>
                  <a:pt x="10437676" y="3707695"/>
                  <a:pt x="10396156" y="3666141"/>
                </a:cubicBezTo>
                <a:cubicBezTo>
                  <a:pt x="10350671" y="3620318"/>
                  <a:pt x="10292624" y="3585264"/>
                  <a:pt x="10222019" y="3560979"/>
                </a:cubicBezTo>
                <a:cubicBezTo>
                  <a:pt x="10151413" y="3536695"/>
                  <a:pt x="10067454" y="3524447"/>
                  <a:pt x="9970146" y="3524235"/>
                </a:cubicBezTo>
                <a:close/>
                <a:moveTo>
                  <a:pt x="6804246" y="3524235"/>
                </a:moveTo>
                <a:lnTo>
                  <a:pt x="6804246" y="3850623"/>
                </a:lnTo>
                <a:lnTo>
                  <a:pt x="7155233" y="3850623"/>
                </a:lnTo>
                <a:lnTo>
                  <a:pt x="7155233" y="4944159"/>
                </a:lnTo>
                <a:lnTo>
                  <a:pt x="7520168" y="4944159"/>
                </a:lnTo>
                <a:lnTo>
                  <a:pt x="7520168" y="3850623"/>
                </a:lnTo>
                <a:lnTo>
                  <a:pt x="7873183" y="3850623"/>
                </a:lnTo>
                <a:lnTo>
                  <a:pt x="7873183" y="3524235"/>
                </a:lnTo>
                <a:close/>
                <a:moveTo>
                  <a:pt x="5488044" y="3524235"/>
                </a:moveTo>
                <a:lnTo>
                  <a:pt x="5488044" y="4944159"/>
                </a:lnTo>
                <a:lnTo>
                  <a:pt x="5846892" y="4944159"/>
                </a:lnTo>
                <a:lnTo>
                  <a:pt x="5846892" y="4199717"/>
                </a:lnTo>
                <a:lnTo>
                  <a:pt x="6340125" y="4944159"/>
                </a:lnTo>
                <a:lnTo>
                  <a:pt x="6662479" y="4944159"/>
                </a:lnTo>
                <a:lnTo>
                  <a:pt x="6662479" y="3524235"/>
                </a:lnTo>
                <a:lnTo>
                  <a:pt x="6303631" y="3524235"/>
                </a:lnTo>
                <a:lnTo>
                  <a:pt x="6303631" y="4238258"/>
                </a:lnTo>
                <a:lnTo>
                  <a:pt x="5830674" y="3524235"/>
                </a:lnTo>
                <a:close/>
                <a:moveTo>
                  <a:pt x="4335519" y="3524235"/>
                </a:moveTo>
                <a:lnTo>
                  <a:pt x="4335519" y="4944159"/>
                </a:lnTo>
                <a:lnTo>
                  <a:pt x="5321274" y="4944159"/>
                </a:lnTo>
                <a:lnTo>
                  <a:pt x="5321274" y="4623859"/>
                </a:lnTo>
                <a:lnTo>
                  <a:pt x="4698425" y="4623859"/>
                </a:lnTo>
                <a:lnTo>
                  <a:pt x="4698425" y="4380146"/>
                </a:lnTo>
                <a:lnTo>
                  <a:pt x="5252294" y="4380146"/>
                </a:lnTo>
                <a:lnTo>
                  <a:pt x="5252294" y="4078105"/>
                </a:lnTo>
                <a:lnTo>
                  <a:pt x="4698425" y="4078105"/>
                </a:lnTo>
                <a:lnTo>
                  <a:pt x="4698425" y="3842507"/>
                </a:lnTo>
                <a:lnTo>
                  <a:pt x="5313159" y="3842507"/>
                </a:lnTo>
                <a:lnTo>
                  <a:pt x="5313159" y="3524235"/>
                </a:lnTo>
                <a:close/>
                <a:moveTo>
                  <a:pt x="2914160" y="3524235"/>
                </a:moveTo>
                <a:lnTo>
                  <a:pt x="3392868" y="4952275"/>
                </a:lnTo>
                <a:lnTo>
                  <a:pt x="3745813" y="4952275"/>
                </a:lnTo>
                <a:lnTo>
                  <a:pt x="4224527" y="3524235"/>
                </a:lnTo>
                <a:lnTo>
                  <a:pt x="3833036" y="3524235"/>
                </a:lnTo>
                <a:lnTo>
                  <a:pt x="3573397" y="4406621"/>
                </a:lnTo>
                <a:lnTo>
                  <a:pt x="3311731" y="3524235"/>
                </a:lnTo>
                <a:close/>
                <a:moveTo>
                  <a:pt x="1735193" y="3524235"/>
                </a:moveTo>
                <a:lnTo>
                  <a:pt x="1735193" y="4944159"/>
                </a:lnTo>
                <a:lnTo>
                  <a:pt x="2197567" y="4944159"/>
                </a:lnTo>
                <a:cubicBezTo>
                  <a:pt x="2429115" y="4941043"/>
                  <a:pt x="2606728" y="4876322"/>
                  <a:pt x="2730405" y="4749998"/>
                </a:cubicBezTo>
                <a:cubicBezTo>
                  <a:pt x="2854082" y="4623674"/>
                  <a:pt x="2916529" y="4454446"/>
                  <a:pt x="2917745" y="4242314"/>
                </a:cubicBezTo>
                <a:lnTo>
                  <a:pt x="2917745" y="4217959"/>
                </a:lnTo>
                <a:cubicBezTo>
                  <a:pt x="2916571" y="4005285"/>
                  <a:pt x="2854547" y="3837158"/>
                  <a:pt x="2731673" y="3713580"/>
                </a:cubicBezTo>
                <a:cubicBezTo>
                  <a:pt x="2608798" y="3590003"/>
                  <a:pt x="2432117" y="3526888"/>
                  <a:pt x="2201627" y="3524235"/>
                </a:cubicBezTo>
                <a:close/>
                <a:moveTo>
                  <a:pt x="11071258" y="3516120"/>
                </a:moveTo>
                <a:lnTo>
                  <a:pt x="10572259" y="4944159"/>
                </a:lnTo>
                <a:lnTo>
                  <a:pt x="10947523" y="4944159"/>
                </a:lnTo>
                <a:lnTo>
                  <a:pt x="11028661" y="4688527"/>
                </a:lnTo>
                <a:lnTo>
                  <a:pt x="11474922" y="4688527"/>
                </a:lnTo>
                <a:lnTo>
                  <a:pt x="11558088" y="4944159"/>
                </a:lnTo>
                <a:lnTo>
                  <a:pt x="11941462" y="4944159"/>
                </a:lnTo>
                <a:lnTo>
                  <a:pt x="11442466" y="3516120"/>
                </a:lnTo>
                <a:close/>
                <a:moveTo>
                  <a:pt x="755685" y="3516120"/>
                </a:moveTo>
                <a:lnTo>
                  <a:pt x="256685" y="4944159"/>
                </a:lnTo>
                <a:lnTo>
                  <a:pt x="631949" y="4944159"/>
                </a:lnTo>
                <a:lnTo>
                  <a:pt x="713087" y="4688527"/>
                </a:lnTo>
                <a:lnTo>
                  <a:pt x="1159347" y="4688527"/>
                </a:lnTo>
                <a:lnTo>
                  <a:pt x="1242513" y="4944159"/>
                </a:lnTo>
                <a:lnTo>
                  <a:pt x="1625888" y="4944159"/>
                </a:lnTo>
                <a:lnTo>
                  <a:pt x="1126892" y="3516120"/>
                </a:lnTo>
                <a:close/>
                <a:moveTo>
                  <a:pt x="8583208" y="3495832"/>
                </a:moveTo>
                <a:cubicBezTo>
                  <a:pt x="8454998" y="3496880"/>
                  <a:pt x="8341686" y="3527896"/>
                  <a:pt x="8243272" y="3588877"/>
                </a:cubicBezTo>
                <a:cubicBezTo>
                  <a:pt x="8144859" y="3649859"/>
                  <a:pt x="8067638" y="3734516"/>
                  <a:pt x="8011610" y="3842847"/>
                </a:cubicBezTo>
                <a:cubicBezTo>
                  <a:pt x="7955584" y="3951179"/>
                  <a:pt x="7927045" y="4076895"/>
                  <a:pt x="7925996" y="4219994"/>
                </a:cubicBezTo>
                <a:lnTo>
                  <a:pt x="7925996" y="4250436"/>
                </a:lnTo>
                <a:cubicBezTo>
                  <a:pt x="7929326" y="4467850"/>
                  <a:pt x="7990585" y="4641726"/>
                  <a:pt x="8109772" y="4772064"/>
                </a:cubicBezTo>
                <a:cubicBezTo>
                  <a:pt x="8228960" y="4902402"/>
                  <a:pt x="8386095" y="4969235"/>
                  <a:pt x="8581179" y="4972563"/>
                </a:cubicBezTo>
                <a:cubicBezTo>
                  <a:pt x="8710052" y="4971489"/>
                  <a:pt x="8823839" y="4940299"/>
                  <a:pt x="8922541" y="4878992"/>
                </a:cubicBezTo>
                <a:cubicBezTo>
                  <a:pt x="9021243" y="4817685"/>
                  <a:pt x="9098640" y="4732704"/>
                  <a:pt x="9154730" y="4624047"/>
                </a:cubicBezTo>
                <a:cubicBezTo>
                  <a:pt x="9210821" y="4515390"/>
                  <a:pt x="9239384" y="4389500"/>
                  <a:pt x="9240421" y="4246377"/>
                </a:cubicBezTo>
                <a:lnTo>
                  <a:pt x="9240421" y="4215935"/>
                </a:lnTo>
                <a:cubicBezTo>
                  <a:pt x="9239410" y="4073526"/>
                  <a:pt x="9211021" y="3948462"/>
                  <a:pt x="9155256" y="3840744"/>
                </a:cubicBezTo>
                <a:cubicBezTo>
                  <a:pt x="9099491" y="3733026"/>
                  <a:pt x="9022421" y="3648870"/>
                  <a:pt x="8924044" y="3588276"/>
                </a:cubicBezTo>
                <a:cubicBezTo>
                  <a:pt x="8825667" y="3527683"/>
                  <a:pt x="8712056" y="3496868"/>
                  <a:pt x="8583208" y="3495832"/>
                </a:cubicBezTo>
                <a:close/>
                <a:moveTo>
                  <a:pt x="7003192" y="2129994"/>
                </a:moveTo>
                <a:lnTo>
                  <a:pt x="7115587" y="2129994"/>
                </a:lnTo>
                <a:cubicBezTo>
                  <a:pt x="7138065" y="2129994"/>
                  <a:pt x="7149305" y="2141234"/>
                  <a:pt x="7149305" y="2163713"/>
                </a:cubicBezTo>
                <a:lnTo>
                  <a:pt x="7149305" y="2174952"/>
                </a:lnTo>
                <a:cubicBezTo>
                  <a:pt x="7149305" y="2197431"/>
                  <a:pt x="7138065" y="2208671"/>
                  <a:pt x="7115587" y="2208671"/>
                </a:cubicBezTo>
                <a:lnTo>
                  <a:pt x="7003192" y="2208671"/>
                </a:lnTo>
                <a:close/>
                <a:moveTo>
                  <a:pt x="6667769" y="2011979"/>
                </a:moveTo>
                <a:lnTo>
                  <a:pt x="6712727" y="2144044"/>
                </a:lnTo>
                <a:lnTo>
                  <a:pt x="6622811" y="2144044"/>
                </a:lnTo>
                <a:close/>
                <a:moveTo>
                  <a:pt x="7425721" y="1972641"/>
                </a:moveTo>
                <a:lnTo>
                  <a:pt x="7538116" y="1972641"/>
                </a:lnTo>
                <a:lnTo>
                  <a:pt x="7538116" y="2079417"/>
                </a:lnTo>
                <a:lnTo>
                  <a:pt x="7425721" y="2079417"/>
                </a:lnTo>
                <a:cubicBezTo>
                  <a:pt x="7403242" y="2079417"/>
                  <a:pt x="7392002" y="2068177"/>
                  <a:pt x="7392002" y="2045698"/>
                </a:cubicBezTo>
                <a:lnTo>
                  <a:pt x="7392002" y="2006360"/>
                </a:lnTo>
                <a:cubicBezTo>
                  <a:pt x="7392002" y="1983881"/>
                  <a:pt x="7403242" y="1972641"/>
                  <a:pt x="7425721" y="1972641"/>
                </a:cubicBezTo>
                <a:close/>
                <a:moveTo>
                  <a:pt x="7003192" y="1972641"/>
                </a:moveTo>
                <a:lnTo>
                  <a:pt x="7098727" y="1972641"/>
                </a:lnTo>
                <a:cubicBezTo>
                  <a:pt x="7121207" y="1972641"/>
                  <a:pt x="7132446" y="1983881"/>
                  <a:pt x="7132446" y="2006360"/>
                </a:cubicBezTo>
                <a:lnTo>
                  <a:pt x="7132446" y="2017599"/>
                </a:lnTo>
                <a:cubicBezTo>
                  <a:pt x="7132446" y="2040078"/>
                  <a:pt x="7121207" y="2051318"/>
                  <a:pt x="7098727" y="2051318"/>
                </a:cubicBezTo>
                <a:lnTo>
                  <a:pt x="7003192" y="2051318"/>
                </a:lnTo>
                <a:close/>
                <a:moveTo>
                  <a:pt x="5505100" y="1972641"/>
                </a:moveTo>
                <a:lnTo>
                  <a:pt x="5609065" y="1972641"/>
                </a:lnTo>
                <a:lnTo>
                  <a:pt x="5609065" y="2208671"/>
                </a:lnTo>
                <a:lnTo>
                  <a:pt x="5465762" y="2208671"/>
                </a:lnTo>
                <a:cubicBezTo>
                  <a:pt x="5471007" y="2200803"/>
                  <a:pt x="5475690" y="2191999"/>
                  <a:pt x="5479811" y="2182258"/>
                </a:cubicBezTo>
                <a:cubicBezTo>
                  <a:pt x="5489927" y="2159030"/>
                  <a:pt x="5495547" y="2135989"/>
                  <a:pt x="5496671" y="2113135"/>
                </a:cubicBezTo>
                <a:close/>
                <a:moveTo>
                  <a:pt x="4707667" y="1972641"/>
                </a:moveTo>
                <a:lnTo>
                  <a:pt x="4820062" y="1972641"/>
                </a:lnTo>
                <a:cubicBezTo>
                  <a:pt x="4842541" y="1972641"/>
                  <a:pt x="4853780" y="1983881"/>
                  <a:pt x="4853780" y="2006360"/>
                </a:cubicBezTo>
                <a:lnTo>
                  <a:pt x="4853780" y="2062557"/>
                </a:lnTo>
                <a:cubicBezTo>
                  <a:pt x="4853780" y="2085036"/>
                  <a:pt x="4842541" y="2096276"/>
                  <a:pt x="4820062" y="2096276"/>
                </a:cubicBezTo>
                <a:lnTo>
                  <a:pt x="4707667" y="2096276"/>
                </a:lnTo>
                <a:close/>
                <a:moveTo>
                  <a:pt x="7674037" y="1893965"/>
                </a:moveTo>
                <a:lnTo>
                  <a:pt x="7674037" y="1972641"/>
                </a:lnTo>
                <a:lnTo>
                  <a:pt x="7792052" y="1972641"/>
                </a:lnTo>
                <a:lnTo>
                  <a:pt x="7792052" y="2287347"/>
                </a:lnTo>
                <a:lnTo>
                  <a:pt x="7893208" y="2287347"/>
                </a:lnTo>
                <a:lnTo>
                  <a:pt x="7893208" y="1972641"/>
                </a:lnTo>
                <a:lnTo>
                  <a:pt x="8011223" y="1972641"/>
                </a:lnTo>
                <a:lnTo>
                  <a:pt x="8011223" y="1893965"/>
                </a:lnTo>
                <a:close/>
                <a:moveTo>
                  <a:pt x="7403242" y="1893965"/>
                </a:moveTo>
                <a:cubicBezTo>
                  <a:pt x="7363903" y="1893965"/>
                  <a:pt x="7335337" y="1902863"/>
                  <a:pt x="7317541" y="1920658"/>
                </a:cubicBezTo>
                <a:cubicBezTo>
                  <a:pt x="7299745" y="1938455"/>
                  <a:pt x="7290847" y="1967022"/>
                  <a:pt x="7290847" y="2006360"/>
                </a:cubicBezTo>
                <a:lnTo>
                  <a:pt x="7290847" y="2045698"/>
                </a:lnTo>
                <a:cubicBezTo>
                  <a:pt x="7290847" y="2076794"/>
                  <a:pt x="7296092" y="2100959"/>
                  <a:pt x="7306582" y="2118193"/>
                </a:cubicBezTo>
                <a:cubicBezTo>
                  <a:pt x="7317073" y="2135427"/>
                  <a:pt x="7334306" y="2146854"/>
                  <a:pt x="7358284" y="2152473"/>
                </a:cubicBezTo>
                <a:lnTo>
                  <a:pt x="7285227" y="2287347"/>
                </a:lnTo>
                <a:lnTo>
                  <a:pt x="7392002" y="2287347"/>
                </a:lnTo>
                <a:lnTo>
                  <a:pt x="7462249" y="2158093"/>
                </a:lnTo>
                <a:lnTo>
                  <a:pt x="7538116" y="2158093"/>
                </a:lnTo>
                <a:lnTo>
                  <a:pt x="7538116" y="2287347"/>
                </a:lnTo>
                <a:lnTo>
                  <a:pt x="7639272" y="2287347"/>
                </a:lnTo>
                <a:lnTo>
                  <a:pt x="7639272" y="1893965"/>
                </a:lnTo>
                <a:close/>
                <a:moveTo>
                  <a:pt x="6902036" y="1893965"/>
                </a:moveTo>
                <a:lnTo>
                  <a:pt x="6902036" y="2287347"/>
                </a:lnTo>
                <a:lnTo>
                  <a:pt x="7143685" y="2287347"/>
                </a:lnTo>
                <a:cubicBezTo>
                  <a:pt x="7180401" y="2287347"/>
                  <a:pt x="7207376" y="2278730"/>
                  <a:pt x="7224610" y="2261496"/>
                </a:cubicBezTo>
                <a:cubicBezTo>
                  <a:pt x="7241844" y="2244262"/>
                  <a:pt x="7250461" y="2217288"/>
                  <a:pt x="7250461" y="2180572"/>
                </a:cubicBezTo>
                <a:cubicBezTo>
                  <a:pt x="7250461" y="2165211"/>
                  <a:pt x="7248588" y="2151724"/>
                  <a:pt x="7244841" y="2140110"/>
                </a:cubicBezTo>
                <a:cubicBezTo>
                  <a:pt x="7233976" y="2107890"/>
                  <a:pt x="7213370" y="2087659"/>
                  <a:pt x="7183024" y="2079417"/>
                </a:cubicBezTo>
                <a:cubicBezTo>
                  <a:pt x="7197261" y="2073797"/>
                  <a:pt x="7209250" y="2063962"/>
                  <a:pt x="7218990" y="2049913"/>
                </a:cubicBezTo>
                <a:cubicBezTo>
                  <a:pt x="7228731" y="2035863"/>
                  <a:pt x="7233602" y="2017599"/>
                  <a:pt x="7233602" y="1995120"/>
                </a:cubicBezTo>
                <a:cubicBezTo>
                  <a:pt x="7233602" y="1961027"/>
                  <a:pt x="7224985" y="1935645"/>
                  <a:pt x="7207751" y="1918973"/>
                </a:cubicBezTo>
                <a:cubicBezTo>
                  <a:pt x="7190517" y="1902301"/>
                  <a:pt x="7163542" y="1893965"/>
                  <a:pt x="7126826" y="1893965"/>
                </a:cubicBezTo>
                <a:close/>
                <a:moveTo>
                  <a:pt x="6611571" y="1893965"/>
                </a:moveTo>
                <a:lnTo>
                  <a:pt x="6462648" y="2287347"/>
                </a:lnTo>
                <a:lnTo>
                  <a:pt x="6572233" y="2287347"/>
                </a:lnTo>
                <a:lnTo>
                  <a:pt x="6597522" y="2217100"/>
                </a:lnTo>
                <a:lnTo>
                  <a:pt x="6738016" y="2217100"/>
                </a:lnTo>
                <a:lnTo>
                  <a:pt x="6763305" y="2287347"/>
                </a:lnTo>
                <a:lnTo>
                  <a:pt x="6872890" y="2287347"/>
                </a:lnTo>
                <a:lnTo>
                  <a:pt x="6723966" y="1893965"/>
                </a:lnTo>
                <a:close/>
                <a:moveTo>
                  <a:pt x="6121462" y="1893965"/>
                </a:moveTo>
                <a:lnTo>
                  <a:pt x="6121462" y="1972641"/>
                </a:lnTo>
                <a:lnTo>
                  <a:pt x="6239477" y="1972641"/>
                </a:lnTo>
                <a:lnTo>
                  <a:pt x="6239477" y="2287347"/>
                </a:lnTo>
                <a:lnTo>
                  <a:pt x="6340633" y="2287347"/>
                </a:lnTo>
                <a:lnTo>
                  <a:pt x="6340633" y="1972641"/>
                </a:lnTo>
                <a:lnTo>
                  <a:pt x="6458648" y="1972641"/>
                </a:lnTo>
                <a:lnTo>
                  <a:pt x="6458648" y="1893965"/>
                </a:lnTo>
                <a:close/>
                <a:moveTo>
                  <a:pt x="5898292" y="1893965"/>
                </a:moveTo>
                <a:cubicBezTo>
                  <a:pt x="5858953" y="1893965"/>
                  <a:pt x="5830387" y="1902863"/>
                  <a:pt x="5812591" y="1920658"/>
                </a:cubicBezTo>
                <a:cubicBezTo>
                  <a:pt x="5794795" y="1938455"/>
                  <a:pt x="5785897" y="1967022"/>
                  <a:pt x="5785897" y="2006360"/>
                </a:cubicBezTo>
                <a:lnTo>
                  <a:pt x="5785897" y="2186192"/>
                </a:lnTo>
                <a:cubicBezTo>
                  <a:pt x="5785897" y="2222907"/>
                  <a:pt x="5794514" y="2249882"/>
                  <a:pt x="5811748" y="2267116"/>
                </a:cubicBezTo>
                <a:cubicBezTo>
                  <a:pt x="5828981" y="2284350"/>
                  <a:pt x="5855957" y="2292967"/>
                  <a:pt x="5892672" y="2292967"/>
                </a:cubicBezTo>
                <a:cubicBezTo>
                  <a:pt x="5947746" y="2292967"/>
                  <a:pt x="6017056" y="2289221"/>
                  <a:pt x="6100603" y="2281728"/>
                </a:cubicBezTo>
                <a:lnTo>
                  <a:pt x="6100603" y="2205861"/>
                </a:lnTo>
                <a:cubicBezTo>
                  <a:pt x="6076251" y="2207360"/>
                  <a:pt x="6055926" y="2208671"/>
                  <a:pt x="6039628" y="2209795"/>
                </a:cubicBezTo>
                <a:cubicBezTo>
                  <a:pt x="6023331" y="2210919"/>
                  <a:pt x="6010031" y="2211668"/>
                  <a:pt x="5999728" y="2212043"/>
                </a:cubicBezTo>
                <a:cubicBezTo>
                  <a:pt x="5989425" y="2212418"/>
                  <a:pt x="5979216" y="2212792"/>
                  <a:pt x="5969101" y="2213166"/>
                </a:cubicBezTo>
                <a:cubicBezTo>
                  <a:pt x="5958985" y="2213541"/>
                  <a:pt x="5949244" y="2213822"/>
                  <a:pt x="5939879" y="2214010"/>
                </a:cubicBezTo>
                <a:cubicBezTo>
                  <a:pt x="5930512" y="2214197"/>
                  <a:pt x="5921895" y="2214291"/>
                  <a:pt x="5914027" y="2214291"/>
                </a:cubicBezTo>
                <a:cubicBezTo>
                  <a:pt x="5906160" y="2214291"/>
                  <a:pt x="5899697" y="2211762"/>
                  <a:pt x="5894639" y="2206704"/>
                </a:cubicBezTo>
                <a:cubicBezTo>
                  <a:pt x="5889581" y="2201646"/>
                  <a:pt x="5887053" y="2194809"/>
                  <a:pt x="5887053" y="2186192"/>
                </a:cubicBezTo>
                <a:lnTo>
                  <a:pt x="5887053" y="2006360"/>
                </a:lnTo>
                <a:cubicBezTo>
                  <a:pt x="5887053" y="1983881"/>
                  <a:pt x="5898292" y="1972641"/>
                  <a:pt x="5920771" y="1972641"/>
                </a:cubicBezTo>
                <a:lnTo>
                  <a:pt x="6100603" y="1972641"/>
                </a:lnTo>
                <a:lnTo>
                  <a:pt x="6100603" y="1893965"/>
                </a:lnTo>
                <a:close/>
                <a:moveTo>
                  <a:pt x="5415185" y="1893965"/>
                </a:moveTo>
                <a:lnTo>
                  <a:pt x="5401135" y="2124375"/>
                </a:lnTo>
                <a:cubicBezTo>
                  <a:pt x="5400385" y="2137113"/>
                  <a:pt x="5397295" y="2151256"/>
                  <a:pt x="5391862" y="2166804"/>
                </a:cubicBezTo>
                <a:cubicBezTo>
                  <a:pt x="5386429" y="2182352"/>
                  <a:pt x="5378281" y="2196307"/>
                  <a:pt x="5367416" y="2208671"/>
                </a:cubicBezTo>
                <a:lnTo>
                  <a:pt x="5330888" y="2208671"/>
                </a:lnTo>
                <a:lnTo>
                  <a:pt x="5330888" y="2360404"/>
                </a:lnTo>
                <a:lnTo>
                  <a:pt x="5426423" y="2360404"/>
                </a:lnTo>
                <a:lnTo>
                  <a:pt x="5432043" y="2287347"/>
                </a:lnTo>
                <a:lnTo>
                  <a:pt x="5651213" y="2287347"/>
                </a:lnTo>
                <a:lnTo>
                  <a:pt x="5656833" y="2360404"/>
                </a:lnTo>
                <a:lnTo>
                  <a:pt x="5752369" y="2360404"/>
                </a:lnTo>
                <a:lnTo>
                  <a:pt x="5752369" y="2208671"/>
                </a:lnTo>
                <a:lnTo>
                  <a:pt x="5710221" y="2208671"/>
                </a:lnTo>
                <a:lnTo>
                  <a:pt x="5710221" y="1893965"/>
                </a:lnTo>
                <a:close/>
                <a:moveTo>
                  <a:pt x="5006561" y="1893965"/>
                </a:moveTo>
                <a:lnTo>
                  <a:pt x="5006561" y="2287347"/>
                </a:lnTo>
                <a:lnTo>
                  <a:pt x="5318458" y="2287347"/>
                </a:lnTo>
                <a:lnTo>
                  <a:pt x="5318458" y="2208671"/>
                </a:lnTo>
                <a:lnTo>
                  <a:pt x="5107717" y="2208671"/>
                </a:lnTo>
                <a:lnTo>
                  <a:pt x="5107717" y="2127184"/>
                </a:lnTo>
                <a:lnTo>
                  <a:pt x="5273500" y="2127184"/>
                </a:lnTo>
                <a:lnTo>
                  <a:pt x="5273500" y="2048508"/>
                </a:lnTo>
                <a:lnTo>
                  <a:pt x="5107717" y="2048508"/>
                </a:lnTo>
                <a:lnTo>
                  <a:pt x="5107717" y="1972641"/>
                </a:lnTo>
                <a:lnTo>
                  <a:pt x="5318458" y="1972641"/>
                </a:lnTo>
                <a:lnTo>
                  <a:pt x="5318458" y="1893965"/>
                </a:lnTo>
                <a:close/>
                <a:moveTo>
                  <a:pt x="4606511" y="1893965"/>
                </a:moveTo>
                <a:lnTo>
                  <a:pt x="4606511" y="2287347"/>
                </a:lnTo>
                <a:lnTo>
                  <a:pt x="4707667" y="2287347"/>
                </a:lnTo>
                <a:lnTo>
                  <a:pt x="4707667" y="2174952"/>
                </a:lnTo>
                <a:lnTo>
                  <a:pt x="4842541" y="2174952"/>
                </a:lnTo>
                <a:cubicBezTo>
                  <a:pt x="4881879" y="2174952"/>
                  <a:pt x="4910447" y="2166054"/>
                  <a:pt x="4928242" y="2148259"/>
                </a:cubicBezTo>
                <a:cubicBezTo>
                  <a:pt x="4946038" y="2130463"/>
                  <a:pt x="4954936" y="2101896"/>
                  <a:pt x="4954936" y="2062557"/>
                </a:cubicBezTo>
                <a:lnTo>
                  <a:pt x="4954936" y="2006360"/>
                </a:lnTo>
                <a:cubicBezTo>
                  <a:pt x="4954936" y="1967022"/>
                  <a:pt x="4946038" y="1938455"/>
                  <a:pt x="4928242" y="1920658"/>
                </a:cubicBezTo>
                <a:cubicBezTo>
                  <a:pt x="4910447" y="1902863"/>
                  <a:pt x="4881879" y="1893965"/>
                  <a:pt x="4842541" y="1893965"/>
                </a:cubicBezTo>
                <a:close/>
                <a:moveTo>
                  <a:pt x="4196936" y="1893965"/>
                </a:moveTo>
                <a:lnTo>
                  <a:pt x="4196936" y="2287347"/>
                </a:lnTo>
                <a:lnTo>
                  <a:pt x="4298092" y="2287347"/>
                </a:lnTo>
                <a:lnTo>
                  <a:pt x="4298092" y="1972641"/>
                </a:lnTo>
                <a:lnTo>
                  <a:pt x="4438586" y="1972641"/>
                </a:lnTo>
                <a:lnTo>
                  <a:pt x="4438586" y="2287347"/>
                </a:lnTo>
                <a:lnTo>
                  <a:pt x="4539741" y="2287347"/>
                </a:lnTo>
                <a:lnTo>
                  <a:pt x="4539741" y="1893965"/>
                </a:lnTo>
                <a:close/>
                <a:moveTo>
                  <a:pt x="5924676" y="1459339"/>
                </a:moveTo>
                <a:lnTo>
                  <a:pt x="6025832" y="1459339"/>
                </a:lnTo>
                <a:lnTo>
                  <a:pt x="6025832" y="1535206"/>
                </a:lnTo>
                <a:cubicBezTo>
                  <a:pt x="5995860" y="1537079"/>
                  <a:pt x="5960268" y="1538016"/>
                  <a:pt x="5919056" y="1538016"/>
                </a:cubicBezTo>
                <a:cubicBezTo>
                  <a:pt x="5910439" y="1538016"/>
                  <a:pt x="5903602" y="1535487"/>
                  <a:pt x="5898544" y="1530429"/>
                </a:cubicBezTo>
                <a:cubicBezTo>
                  <a:pt x="5893486" y="1525371"/>
                  <a:pt x="5890957" y="1518534"/>
                  <a:pt x="5890957" y="1509917"/>
                </a:cubicBezTo>
                <a:lnTo>
                  <a:pt x="5890957" y="1493058"/>
                </a:lnTo>
                <a:cubicBezTo>
                  <a:pt x="5890957" y="1470579"/>
                  <a:pt x="5902197" y="1459339"/>
                  <a:pt x="5924676" y="1459339"/>
                </a:cubicBezTo>
                <a:close/>
                <a:moveTo>
                  <a:pt x="10917966" y="1453719"/>
                </a:moveTo>
                <a:lnTo>
                  <a:pt x="11030362" y="1453719"/>
                </a:lnTo>
                <a:cubicBezTo>
                  <a:pt x="11052841" y="1453719"/>
                  <a:pt x="11064080" y="1464959"/>
                  <a:pt x="11064080" y="1487438"/>
                </a:cubicBezTo>
                <a:lnTo>
                  <a:pt x="11064080" y="1498677"/>
                </a:lnTo>
                <a:cubicBezTo>
                  <a:pt x="11064080" y="1521156"/>
                  <a:pt x="11052841" y="1532396"/>
                  <a:pt x="11030362" y="1532396"/>
                </a:cubicBezTo>
                <a:lnTo>
                  <a:pt x="10917966" y="1532396"/>
                </a:lnTo>
                <a:close/>
                <a:moveTo>
                  <a:pt x="5355367" y="1453719"/>
                </a:moveTo>
                <a:lnTo>
                  <a:pt x="5467762" y="1453719"/>
                </a:lnTo>
                <a:cubicBezTo>
                  <a:pt x="5490240" y="1453719"/>
                  <a:pt x="5501480" y="1464959"/>
                  <a:pt x="5501480" y="1487438"/>
                </a:cubicBezTo>
                <a:lnTo>
                  <a:pt x="5501480" y="1498677"/>
                </a:lnTo>
                <a:cubicBezTo>
                  <a:pt x="5501480" y="1521156"/>
                  <a:pt x="5490240" y="1532396"/>
                  <a:pt x="5467762" y="1532396"/>
                </a:cubicBezTo>
                <a:lnTo>
                  <a:pt x="5355367" y="1532396"/>
                </a:lnTo>
                <a:close/>
                <a:moveTo>
                  <a:pt x="10917966" y="1296366"/>
                </a:moveTo>
                <a:lnTo>
                  <a:pt x="11013503" y="1296366"/>
                </a:lnTo>
                <a:cubicBezTo>
                  <a:pt x="11035981" y="1296366"/>
                  <a:pt x="11047221" y="1307606"/>
                  <a:pt x="11047221" y="1330085"/>
                </a:cubicBezTo>
                <a:lnTo>
                  <a:pt x="11047221" y="1341324"/>
                </a:lnTo>
                <a:cubicBezTo>
                  <a:pt x="11047221" y="1363803"/>
                  <a:pt x="11035981" y="1375043"/>
                  <a:pt x="11013503" y="1375043"/>
                </a:cubicBezTo>
                <a:lnTo>
                  <a:pt x="10917966" y="1375043"/>
                </a:lnTo>
                <a:close/>
                <a:moveTo>
                  <a:pt x="5355367" y="1296366"/>
                </a:moveTo>
                <a:lnTo>
                  <a:pt x="5450903" y="1296366"/>
                </a:lnTo>
                <a:cubicBezTo>
                  <a:pt x="5473382" y="1296366"/>
                  <a:pt x="5484621" y="1307606"/>
                  <a:pt x="5484621" y="1330085"/>
                </a:cubicBezTo>
                <a:lnTo>
                  <a:pt x="5484621" y="1341324"/>
                </a:lnTo>
                <a:cubicBezTo>
                  <a:pt x="5484621" y="1363803"/>
                  <a:pt x="5473382" y="1375043"/>
                  <a:pt x="5450903" y="1375043"/>
                </a:cubicBezTo>
                <a:lnTo>
                  <a:pt x="5355367" y="1375043"/>
                </a:lnTo>
                <a:close/>
                <a:moveTo>
                  <a:pt x="1958371" y="1296366"/>
                </a:moveTo>
                <a:lnTo>
                  <a:pt x="2070767" y="1296366"/>
                </a:lnTo>
                <a:lnTo>
                  <a:pt x="2070767" y="1403142"/>
                </a:lnTo>
                <a:lnTo>
                  <a:pt x="1958371" y="1403142"/>
                </a:lnTo>
                <a:cubicBezTo>
                  <a:pt x="1935892" y="1403142"/>
                  <a:pt x="1924653" y="1391902"/>
                  <a:pt x="1924653" y="1369423"/>
                </a:cubicBezTo>
                <a:lnTo>
                  <a:pt x="1924653" y="1330085"/>
                </a:lnTo>
                <a:cubicBezTo>
                  <a:pt x="1924653" y="1307606"/>
                  <a:pt x="1935892" y="1296366"/>
                  <a:pt x="1958371" y="1296366"/>
                </a:cubicBezTo>
                <a:close/>
                <a:moveTo>
                  <a:pt x="1190275" y="1296366"/>
                </a:moveTo>
                <a:lnTo>
                  <a:pt x="1294241" y="1296366"/>
                </a:lnTo>
                <a:lnTo>
                  <a:pt x="1294241" y="1532396"/>
                </a:lnTo>
                <a:lnTo>
                  <a:pt x="1150937" y="1532396"/>
                </a:lnTo>
                <a:cubicBezTo>
                  <a:pt x="1156182" y="1524528"/>
                  <a:pt x="1160865" y="1515724"/>
                  <a:pt x="1164987" y="1505983"/>
                </a:cubicBezTo>
                <a:cubicBezTo>
                  <a:pt x="1175102" y="1482755"/>
                  <a:pt x="1180722" y="1459714"/>
                  <a:pt x="1181846" y="1436860"/>
                </a:cubicBezTo>
                <a:close/>
                <a:moveTo>
                  <a:pt x="10530870" y="1290747"/>
                </a:moveTo>
                <a:lnTo>
                  <a:pt x="10626406" y="1290747"/>
                </a:lnTo>
                <a:cubicBezTo>
                  <a:pt x="10648885" y="1290747"/>
                  <a:pt x="10660125" y="1301986"/>
                  <a:pt x="10660125" y="1324465"/>
                </a:cubicBezTo>
                <a:lnTo>
                  <a:pt x="10660125" y="1504297"/>
                </a:lnTo>
                <a:cubicBezTo>
                  <a:pt x="10660125" y="1526776"/>
                  <a:pt x="10648885" y="1538016"/>
                  <a:pt x="10626406" y="1538016"/>
                </a:cubicBezTo>
                <a:lnTo>
                  <a:pt x="10530870" y="1538016"/>
                </a:lnTo>
                <a:cubicBezTo>
                  <a:pt x="10508391" y="1538016"/>
                  <a:pt x="10497153" y="1526776"/>
                  <a:pt x="10497153" y="1504297"/>
                </a:cubicBezTo>
                <a:lnTo>
                  <a:pt x="10497153" y="1324465"/>
                </a:lnTo>
                <a:cubicBezTo>
                  <a:pt x="10497153" y="1301986"/>
                  <a:pt x="10508391" y="1290747"/>
                  <a:pt x="10530870" y="1290747"/>
                </a:cubicBezTo>
                <a:close/>
                <a:moveTo>
                  <a:pt x="9292620" y="1290747"/>
                </a:moveTo>
                <a:lnTo>
                  <a:pt x="9388156" y="1290747"/>
                </a:lnTo>
                <a:cubicBezTo>
                  <a:pt x="9410635" y="1290747"/>
                  <a:pt x="9421875" y="1301986"/>
                  <a:pt x="9421875" y="1324465"/>
                </a:cubicBezTo>
                <a:lnTo>
                  <a:pt x="9421875" y="1504297"/>
                </a:lnTo>
                <a:cubicBezTo>
                  <a:pt x="9421875" y="1526776"/>
                  <a:pt x="9410635" y="1538016"/>
                  <a:pt x="9388156" y="1538016"/>
                </a:cubicBezTo>
                <a:lnTo>
                  <a:pt x="9292620" y="1538016"/>
                </a:lnTo>
                <a:cubicBezTo>
                  <a:pt x="9270141" y="1538016"/>
                  <a:pt x="9258902" y="1526776"/>
                  <a:pt x="9258902" y="1504297"/>
                </a:cubicBezTo>
                <a:lnTo>
                  <a:pt x="9258902" y="1324465"/>
                </a:lnTo>
                <a:cubicBezTo>
                  <a:pt x="9258902" y="1301986"/>
                  <a:pt x="9270141" y="1290747"/>
                  <a:pt x="9292620" y="1290747"/>
                </a:cubicBezTo>
                <a:close/>
                <a:moveTo>
                  <a:pt x="7206646" y="1290747"/>
                </a:moveTo>
                <a:lnTo>
                  <a:pt x="7302182" y="1290747"/>
                </a:lnTo>
                <a:cubicBezTo>
                  <a:pt x="7324660" y="1290747"/>
                  <a:pt x="7335900" y="1301986"/>
                  <a:pt x="7335900" y="1324465"/>
                </a:cubicBezTo>
                <a:lnTo>
                  <a:pt x="7335900" y="1504297"/>
                </a:lnTo>
                <a:cubicBezTo>
                  <a:pt x="7335900" y="1526776"/>
                  <a:pt x="7324660" y="1538016"/>
                  <a:pt x="7302182" y="1538016"/>
                </a:cubicBezTo>
                <a:lnTo>
                  <a:pt x="7206646" y="1538016"/>
                </a:lnTo>
                <a:cubicBezTo>
                  <a:pt x="7184167" y="1538016"/>
                  <a:pt x="7172927" y="1526776"/>
                  <a:pt x="7172927" y="1504297"/>
                </a:cubicBezTo>
                <a:lnTo>
                  <a:pt x="7172927" y="1324465"/>
                </a:lnTo>
                <a:cubicBezTo>
                  <a:pt x="7172927" y="1301986"/>
                  <a:pt x="7184167" y="1290747"/>
                  <a:pt x="7206646" y="1290747"/>
                </a:cubicBezTo>
                <a:close/>
                <a:moveTo>
                  <a:pt x="4968271" y="1290747"/>
                </a:moveTo>
                <a:lnTo>
                  <a:pt x="5063807" y="1290747"/>
                </a:lnTo>
                <a:cubicBezTo>
                  <a:pt x="5086286" y="1290747"/>
                  <a:pt x="5097525" y="1301986"/>
                  <a:pt x="5097525" y="1324465"/>
                </a:cubicBezTo>
                <a:lnTo>
                  <a:pt x="5097525" y="1504297"/>
                </a:lnTo>
                <a:cubicBezTo>
                  <a:pt x="5097525" y="1526776"/>
                  <a:pt x="5086286" y="1538016"/>
                  <a:pt x="5063807" y="1538016"/>
                </a:cubicBezTo>
                <a:lnTo>
                  <a:pt x="4968271" y="1538016"/>
                </a:lnTo>
                <a:cubicBezTo>
                  <a:pt x="4945792" y="1538016"/>
                  <a:pt x="4934553" y="1526776"/>
                  <a:pt x="4934553" y="1504297"/>
                </a:cubicBezTo>
                <a:lnTo>
                  <a:pt x="4934553" y="1324465"/>
                </a:lnTo>
                <a:cubicBezTo>
                  <a:pt x="4934553" y="1301986"/>
                  <a:pt x="4945792" y="1290747"/>
                  <a:pt x="4968271" y="1290747"/>
                </a:cubicBezTo>
                <a:close/>
                <a:moveTo>
                  <a:pt x="4139597" y="1290747"/>
                </a:moveTo>
                <a:lnTo>
                  <a:pt x="4235132" y="1290747"/>
                </a:lnTo>
                <a:cubicBezTo>
                  <a:pt x="4257610" y="1290747"/>
                  <a:pt x="4268850" y="1301986"/>
                  <a:pt x="4268850" y="1324465"/>
                </a:cubicBezTo>
                <a:lnTo>
                  <a:pt x="4268850" y="1504297"/>
                </a:lnTo>
                <a:cubicBezTo>
                  <a:pt x="4268850" y="1526776"/>
                  <a:pt x="4257610" y="1538016"/>
                  <a:pt x="4235132" y="1538016"/>
                </a:cubicBezTo>
                <a:lnTo>
                  <a:pt x="4139597" y="1538016"/>
                </a:lnTo>
                <a:cubicBezTo>
                  <a:pt x="4117117" y="1538016"/>
                  <a:pt x="4105878" y="1526776"/>
                  <a:pt x="4105878" y="1504297"/>
                </a:cubicBezTo>
                <a:lnTo>
                  <a:pt x="4105878" y="1324465"/>
                </a:lnTo>
                <a:cubicBezTo>
                  <a:pt x="4105878" y="1301986"/>
                  <a:pt x="4117117" y="1290747"/>
                  <a:pt x="4139597" y="1290747"/>
                </a:cubicBezTo>
                <a:close/>
                <a:moveTo>
                  <a:pt x="10816811" y="1217690"/>
                </a:moveTo>
                <a:lnTo>
                  <a:pt x="10816811" y="1611072"/>
                </a:lnTo>
                <a:lnTo>
                  <a:pt x="11058460" y="1611072"/>
                </a:lnTo>
                <a:cubicBezTo>
                  <a:pt x="11095175" y="1611072"/>
                  <a:pt x="11122151" y="1602455"/>
                  <a:pt x="11139384" y="1585221"/>
                </a:cubicBezTo>
                <a:cubicBezTo>
                  <a:pt x="11156618" y="1567988"/>
                  <a:pt x="11165236" y="1541013"/>
                  <a:pt x="11165236" y="1504297"/>
                </a:cubicBezTo>
                <a:cubicBezTo>
                  <a:pt x="11165236" y="1488936"/>
                  <a:pt x="11163362" y="1475449"/>
                  <a:pt x="11159616" y="1463835"/>
                </a:cubicBezTo>
                <a:cubicBezTo>
                  <a:pt x="11148751" y="1431615"/>
                  <a:pt x="11128146" y="1411384"/>
                  <a:pt x="11097799" y="1403142"/>
                </a:cubicBezTo>
                <a:cubicBezTo>
                  <a:pt x="11112035" y="1397522"/>
                  <a:pt x="11124024" y="1387687"/>
                  <a:pt x="11133765" y="1373638"/>
                </a:cubicBezTo>
                <a:cubicBezTo>
                  <a:pt x="11143506" y="1359589"/>
                  <a:pt x="11148377" y="1341324"/>
                  <a:pt x="11148377" y="1318845"/>
                </a:cubicBezTo>
                <a:cubicBezTo>
                  <a:pt x="11148377" y="1284752"/>
                  <a:pt x="11139760" y="1259370"/>
                  <a:pt x="11122526" y="1242698"/>
                </a:cubicBezTo>
                <a:cubicBezTo>
                  <a:pt x="11105291" y="1226026"/>
                  <a:pt x="11078317" y="1217690"/>
                  <a:pt x="11041601" y="1217690"/>
                </a:cubicBezTo>
                <a:close/>
                <a:moveTo>
                  <a:pt x="10027474" y="1217690"/>
                </a:moveTo>
                <a:lnTo>
                  <a:pt x="10010615" y="1509917"/>
                </a:lnTo>
                <a:cubicBezTo>
                  <a:pt x="10010240" y="1517035"/>
                  <a:pt x="10007712" y="1523029"/>
                  <a:pt x="10003028" y="1527900"/>
                </a:cubicBezTo>
                <a:cubicBezTo>
                  <a:pt x="9998345" y="1532770"/>
                  <a:pt x="9992444" y="1535206"/>
                  <a:pt x="9985326" y="1535206"/>
                </a:cubicBezTo>
                <a:lnTo>
                  <a:pt x="9960038" y="1535206"/>
                </a:lnTo>
                <a:lnTo>
                  <a:pt x="9960038" y="1611072"/>
                </a:lnTo>
                <a:cubicBezTo>
                  <a:pt x="9979894" y="1614819"/>
                  <a:pt x="10001062" y="1616692"/>
                  <a:pt x="10023541" y="1616692"/>
                </a:cubicBezTo>
                <a:cubicBezTo>
                  <a:pt x="10046020" y="1616692"/>
                  <a:pt x="10064939" y="1608918"/>
                  <a:pt x="10080300" y="1593370"/>
                </a:cubicBezTo>
                <a:cubicBezTo>
                  <a:pt x="10095661" y="1577822"/>
                  <a:pt x="10104278" y="1556561"/>
                  <a:pt x="10106151" y="1529586"/>
                </a:cubicBezTo>
                <a:lnTo>
                  <a:pt x="10120200" y="1296366"/>
                </a:lnTo>
                <a:lnTo>
                  <a:pt x="10238215" y="1296366"/>
                </a:lnTo>
                <a:lnTo>
                  <a:pt x="10238215" y="1611072"/>
                </a:lnTo>
                <a:lnTo>
                  <a:pt x="10339370" y="1611072"/>
                </a:lnTo>
                <a:lnTo>
                  <a:pt x="10339370" y="1217690"/>
                </a:lnTo>
                <a:close/>
                <a:moveTo>
                  <a:pt x="9578561" y="1217690"/>
                </a:moveTo>
                <a:lnTo>
                  <a:pt x="9578561" y="1611072"/>
                </a:lnTo>
                <a:lnTo>
                  <a:pt x="9685336" y="1611072"/>
                </a:lnTo>
                <a:lnTo>
                  <a:pt x="9820210" y="1369423"/>
                </a:lnTo>
                <a:lnTo>
                  <a:pt x="9820210" y="1611072"/>
                </a:lnTo>
                <a:lnTo>
                  <a:pt x="9921366" y="1611072"/>
                </a:lnTo>
                <a:lnTo>
                  <a:pt x="9921366" y="1217690"/>
                </a:lnTo>
                <a:lnTo>
                  <a:pt x="9814591" y="1217690"/>
                </a:lnTo>
                <a:lnTo>
                  <a:pt x="9679716" y="1459339"/>
                </a:lnTo>
                <a:lnTo>
                  <a:pt x="9679716" y="1217690"/>
                </a:lnTo>
                <a:close/>
                <a:moveTo>
                  <a:pt x="8788462" y="1217690"/>
                </a:moveTo>
                <a:lnTo>
                  <a:pt x="8788462" y="1296366"/>
                </a:lnTo>
                <a:lnTo>
                  <a:pt x="8906477" y="1296366"/>
                </a:lnTo>
                <a:lnTo>
                  <a:pt x="8906477" y="1611072"/>
                </a:lnTo>
                <a:lnTo>
                  <a:pt x="9007633" y="1611072"/>
                </a:lnTo>
                <a:lnTo>
                  <a:pt x="9007633" y="1296366"/>
                </a:lnTo>
                <a:lnTo>
                  <a:pt x="9125647" y="1296366"/>
                </a:lnTo>
                <a:lnTo>
                  <a:pt x="9125647" y="1217690"/>
                </a:lnTo>
                <a:close/>
                <a:moveTo>
                  <a:pt x="8565291" y="1217690"/>
                </a:moveTo>
                <a:cubicBezTo>
                  <a:pt x="8525953" y="1217690"/>
                  <a:pt x="8497386" y="1226588"/>
                  <a:pt x="8479590" y="1244384"/>
                </a:cubicBezTo>
                <a:cubicBezTo>
                  <a:pt x="8461794" y="1262180"/>
                  <a:pt x="8452897" y="1290747"/>
                  <a:pt x="8452897" y="1330085"/>
                </a:cubicBezTo>
                <a:lnTo>
                  <a:pt x="8452897" y="1509917"/>
                </a:lnTo>
                <a:cubicBezTo>
                  <a:pt x="8452897" y="1546633"/>
                  <a:pt x="8461514" y="1573607"/>
                  <a:pt x="8478747" y="1590841"/>
                </a:cubicBezTo>
                <a:cubicBezTo>
                  <a:pt x="8495981" y="1608075"/>
                  <a:pt x="8522956" y="1616692"/>
                  <a:pt x="8559672" y="1616692"/>
                </a:cubicBezTo>
                <a:cubicBezTo>
                  <a:pt x="8614745" y="1616692"/>
                  <a:pt x="8684056" y="1612946"/>
                  <a:pt x="8767602" y="1605453"/>
                </a:cubicBezTo>
                <a:lnTo>
                  <a:pt x="8767602" y="1529586"/>
                </a:lnTo>
                <a:cubicBezTo>
                  <a:pt x="8743250" y="1531085"/>
                  <a:pt x="8722925" y="1532396"/>
                  <a:pt x="8706628" y="1533520"/>
                </a:cubicBezTo>
                <a:cubicBezTo>
                  <a:pt x="8690331" y="1534644"/>
                  <a:pt x="8677031" y="1535393"/>
                  <a:pt x="8666728" y="1535768"/>
                </a:cubicBezTo>
                <a:cubicBezTo>
                  <a:pt x="8656425" y="1536142"/>
                  <a:pt x="8646216" y="1536517"/>
                  <a:pt x="8636101" y="1536892"/>
                </a:cubicBezTo>
                <a:cubicBezTo>
                  <a:pt x="8625985" y="1537266"/>
                  <a:pt x="8616244" y="1537547"/>
                  <a:pt x="8606878" y="1537734"/>
                </a:cubicBezTo>
                <a:cubicBezTo>
                  <a:pt x="8597512" y="1537922"/>
                  <a:pt x="8588895" y="1538016"/>
                  <a:pt x="8581027" y="1538016"/>
                </a:cubicBezTo>
                <a:cubicBezTo>
                  <a:pt x="8573159" y="1538016"/>
                  <a:pt x="8566697" y="1535487"/>
                  <a:pt x="8561639" y="1530429"/>
                </a:cubicBezTo>
                <a:cubicBezTo>
                  <a:pt x="8556581" y="1525371"/>
                  <a:pt x="8554052" y="1518534"/>
                  <a:pt x="8554052" y="1509917"/>
                </a:cubicBezTo>
                <a:lnTo>
                  <a:pt x="8554052" y="1330085"/>
                </a:lnTo>
                <a:cubicBezTo>
                  <a:pt x="8554052" y="1307606"/>
                  <a:pt x="8565291" y="1296366"/>
                  <a:pt x="8587770" y="1296366"/>
                </a:cubicBezTo>
                <a:lnTo>
                  <a:pt x="8767602" y="1296366"/>
                </a:lnTo>
                <a:lnTo>
                  <a:pt x="8767602" y="1217690"/>
                </a:lnTo>
                <a:close/>
                <a:moveTo>
                  <a:pt x="7941500" y="1217690"/>
                </a:moveTo>
                <a:lnTo>
                  <a:pt x="7924640" y="1509917"/>
                </a:lnTo>
                <a:cubicBezTo>
                  <a:pt x="7924266" y="1517035"/>
                  <a:pt x="7921737" y="1523029"/>
                  <a:pt x="7917053" y="1527900"/>
                </a:cubicBezTo>
                <a:cubicBezTo>
                  <a:pt x="7912371" y="1532770"/>
                  <a:pt x="7906470" y="1535206"/>
                  <a:pt x="7899352" y="1535206"/>
                </a:cubicBezTo>
                <a:lnTo>
                  <a:pt x="7874062" y="1535206"/>
                </a:lnTo>
                <a:lnTo>
                  <a:pt x="7874062" y="1611072"/>
                </a:lnTo>
                <a:cubicBezTo>
                  <a:pt x="7893919" y="1614819"/>
                  <a:pt x="7915087" y="1616692"/>
                  <a:pt x="7937566" y="1616692"/>
                </a:cubicBezTo>
                <a:cubicBezTo>
                  <a:pt x="7960045" y="1616692"/>
                  <a:pt x="7978965" y="1608918"/>
                  <a:pt x="7994325" y="1593370"/>
                </a:cubicBezTo>
                <a:cubicBezTo>
                  <a:pt x="8009686" y="1577822"/>
                  <a:pt x="8018302" y="1556561"/>
                  <a:pt x="8020176" y="1529586"/>
                </a:cubicBezTo>
                <a:lnTo>
                  <a:pt x="8034225" y="1296366"/>
                </a:lnTo>
                <a:lnTo>
                  <a:pt x="8152240" y="1296366"/>
                </a:lnTo>
                <a:lnTo>
                  <a:pt x="8152240" y="1611072"/>
                </a:lnTo>
                <a:lnTo>
                  <a:pt x="8253396" y="1611072"/>
                </a:lnTo>
                <a:lnTo>
                  <a:pt x="8253396" y="1217690"/>
                </a:lnTo>
                <a:close/>
                <a:moveTo>
                  <a:pt x="7492586" y="1217690"/>
                </a:moveTo>
                <a:lnTo>
                  <a:pt x="7492586" y="1611072"/>
                </a:lnTo>
                <a:lnTo>
                  <a:pt x="7599362" y="1611072"/>
                </a:lnTo>
                <a:lnTo>
                  <a:pt x="7734235" y="1369423"/>
                </a:lnTo>
                <a:lnTo>
                  <a:pt x="7734235" y="1611072"/>
                </a:lnTo>
                <a:lnTo>
                  <a:pt x="7835391" y="1611072"/>
                </a:lnTo>
                <a:lnTo>
                  <a:pt x="7835391" y="1217690"/>
                </a:lnTo>
                <a:lnTo>
                  <a:pt x="7728615" y="1217690"/>
                </a:lnTo>
                <a:lnTo>
                  <a:pt x="7593742" y="1459339"/>
                </a:lnTo>
                <a:lnTo>
                  <a:pt x="7593742" y="1217690"/>
                </a:lnTo>
                <a:close/>
                <a:moveTo>
                  <a:pt x="6702487" y="1217690"/>
                </a:moveTo>
                <a:lnTo>
                  <a:pt x="6702487" y="1296366"/>
                </a:lnTo>
                <a:lnTo>
                  <a:pt x="6820502" y="1296366"/>
                </a:lnTo>
                <a:lnTo>
                  <a:pt x="6820502" y="1611072"/>
                </a:lnTo>
                <a:lnTo>
                  <a:pt x="6921658" y="1611072"/>
                </a:lnTo>
                <a:lnTo>
                  <a:pt x="6921658" y="1296366"/>
                </a:lnTo>
                <a:lnTo>
                  <a:pt x="7039673" y="1296366"/>
                </a:lnTo>
                <a:lnTo>
                  <a:pt x="7039673" y="1217690"/>
                </a:lnTo>
                <a:close/>
                <a:moveTo>
                  <a:pt x="6479317" y="1217690"/>
                </a:moveTo>
                <a:cubicBezTo>
                  <a:pt x="6439978" y="1217690"/>
                  <a:pt x="6411412" y="1226588"/>
                  <a:pt x="6393616" y="1244384"/>
                </a:cubicBezTo>
                <a:cubicBezTo>
                  <a:pt x="6375820" y="1262180"/>
                  <a:pt x="6366922" y="1290747"/>
                  <a:pt x="6366922" y="1330085"/>
                </a:cubicBezTo>
                <a:lnTo>
                  <a:pt x="6366922" y="1509917"/>
                </a:lnTo>
                <a:cubicBezTo>
                  <a:pt x="6366922" y="1546633"/>
                  <a:pt x="6375539" y="1573607"/>
                  <a:pt x="6392773" y="1590841"/>
                </a:cubicBezTo>
                <a:cubicBezTo>
                  <a:pt x="6410006" y="1608075"/>
                  <a:pt x="6436982" y="1616692"/>
                  <a:pt x="6473697" y="1616692"/>
                </a:cubicBezTo>
                <a:cubicBezTo>
                  <a:pt x="6528771" y="1616692"/>
                  <a:pt x="6598081" y="1612946"/>
                  <a:pt x="6681628" y="1605453"/>
                </a:cubicBezTo>
                <a:lnTo>
                  <a:pt x="6681628" y="1529586"/>
                </a:lnTo>
                <a:cubicBezTo>
                  <a:pt x="6657276" y="1531085"/>
                  <a:pt x="6636951" y="1532396"/>
                  <a:pt x="6620653" y="1533520"/>
                </a:cubicBezTo>
                <a:cubicBezTo>
                  <a:pt x="6604356" y="1534644"/>
                  <a:pt x="6591056" y="1535393"/>
                  <a:pt x="6580753" y="1535768"/>
                </a:cubicBezTo>
                <a:cubicBezTo>
                  <a:pt x="6570450" y="1536142"/>
                  <a:pt x="6560241" y="1536517"/>
                  <a:pt x="6550126" y="1536892"/>
                </a:cubicBezTo>
                <a:cubicBezTo>
                  <a:pt x="6540010" y="1537266"/>
                  <a:pt x="6530269" y="1537547"/>
                  <a:pt x="6520903" y="1537734"/>
                </a:cubicBezTo>
                <a:cubicBezTo>
                  <a:pt x="6511537" y="1537922"/>
                  <a:pt x="6502920" y="1538016"/>
                  <a:pt x="6495052" y="1538016"/>
                </a:cubicBezTo>
                <a:cubicBezTo>
                  <a:pt x="6487184" y="1538016"/>
                  <a:pt x="6480722" y="1535487"/>
                  <a:pt x="6475664" y="1530429"/>
                </a:cubicBezTo>
                <a:cubicBezTo>
                  <a:pt x="6470606" y="1525371"/>
                  <a:pt x="6468077" y="1518534"/>
                  <a:pt x="6468077" y="1509917"/>
                </a:cubicBezTo>
                <a:lnTo>
                  <a:pt x="6468077" y="1330085"/>
                </a:lnTo>
                <a:cubicBezTo>
                  <a:pt x="6468077" y="1307606"/>
                  <a:pt x="6479317" y="1296366"/>
                  <a:pt x="6501796" y="1296366"/>
                </a:cubicBezTo>
                <a:lnTo>
                  <a:pt x="6681628" y="1296366"/>
                </a:lnTo>
                <a:lnTo>
                  <a:pt x="6681628" y="1217690"/>
                </a:lnTo>
                <a:close/>
                <a:moveTo>
                  <a:pt x="5907817" y="1217690"/>
                </a:moveTo>
                <a:cubicBezTo>
                  <a:pt x="5871101" y="1217690"/>
                  <a:pt x="5844126" y="1226026"/>
                  <a:pt x="5826893" y="1242698"/>
                </a:cubicBezTo>
                <a:cubicBezTo>
                  <a:pt x="5809658" y="1259370"/>
                  <a:pt x="5801041" y="1284752"/>
                  <a:pt x="5801041" y="1318845"/>
                </a:cubicBezTo>
                <a:lnTo>
                  <a:pt x="5801041" y="1324465"/>
                </a:lnTo>
                <a:cubicBezTo>
                  <a:pt x="5801041" y="1346944"/>
                  <a:pt x="5806193" y="1365208"/>
                  <a:pt x="5816496" y="1379257"/>
                </a:cubicBezTo>
                <a:cubicBezTo>
                  <a:pt x="5826798" y="1393307"/>
                  <a:pt x="5840380" y="1403142"/>
                  <a:pt x="5857239" y="1408761"/>
                </a:cubicBezTo>
                <a:cubicBezTo>
                  <a:pt x="5837757" y="1414006"/>
                  <a:pt x="5822396" y="1424122"/>
                  <a:pt x="5811157" y="1439108"/>
                </a:cubicBezTo>
                <a:cubicBezTo>
                  <a:pt x="5796921" y="1457840"/>
                  <a:pt x="5789802" y="1481443"/>
                  <a:pt x="5789802" y="1509917"/>
                </a:cubicBezTo>
                <a:cubicBezTo>
                  <a:pt x="5789802" y="1546633"/>
                  <a:pt x="5798419" y="1573607"/>
                  <a:pt x="5815653" y="1590841"/>
                </a:cubicBezTo>
                <a:cubicBezTo>
                  <a:pt x="5832887" y="1608075"/>
                  <a:pt x="5859862" y="1616692"/>
                  <a:pt x="5896577" y="1616692"/>
                </a:cubicBezTo>
                <a:cubicBezTo>
                  <a:pt x="5965138" y="1616692"/>
                  <a:pt x="6041942" y="1612946"/>
                  <a:pt x="6126987" y="1605453"/>
                </a:cubicBezTo>
                <a:lnTo>
                  <a:pt x="6126987" y="1459339"/>
                </a:lnTo>
                <a:lnTo>
                  <a:pt x="6171945" y="1459339"/>
                </a:lnTo>
                <a:lnTo>
                  <a:pt x="6171945" y="1380663"/>
                </a:lnTo>
                <a:lnTo>
                  <a:pt x="6126987" y="1380663"/>
                </a:lnTo>
                <a:lnTo>
                  <a:pt x="6126987" y="1335705"/>
                </a:lnTo>
                <a:lnTo>
                  <a:pt x="6034261" y="1335705"/>
                </a:lnTo>
                <a:lnTo>
                  <a:pt x="6025832" y="1380663"/>
                </a:lnTo>
                <a:lnTo>
                  <a:pt x="5935916" y="1380663"/>
                </a:lnTo>
                <a:cubicBezTo>
                  <a:pt x="5913437" y="1380663"/>
                  <a:pt x="5902197" y="1369423"/>
                  <a:pt x="5902197" y="1346944"/>
                </a:cubicBezTo>
                <a:lnTo>
                  <a:pt x="5902197" y="1330085"/>
                </a:lnTo>
                <a:cubicBezTo>
                  <a:pt x="5902197" y="1307606"/>
                  <a:pt x="5913437" y="1296366"/>
                  <a:pt x="5935916" y="1296366"/>
                </a:cubicBezTo>
                <a:lnTo>
                  <a:pt x="6087649" y="1296366"/>
                </a:lnTo>
                <a:lnTo>
                  <a:pt x="6087649" y="1217690"/>
                </a:lnTo>
                <a:close/>
                <a:moveTo>
                  <a:pt x="5254211" y="1217690"/>
                </a:moveTo>
                <a:lnTo>
                  <a:pt x="5254211" y="1611072"/>
                </a:lnTo>
                <a:lnTo>
                  <a:pt x="5495860" y="1611072"/>
                </a:lnTo>
                <a:cubicBezTo>
                  <a:pt x="5532577" y="1611072"/>
                  <a:pt x="5559551" y="1602455"/>
                  <a:pt x="5576785" y="1585221"/>
                </a:cubicBezTo>
                <a:cubicBezTo>
                  <a:pt x="5594019" y="1567988"/>
                  <a:pt x="5602636" y="1541013"/>
                  <a:pt x="5602636" y="1504297"/>
                </a:cubicBezTo>
                <a:cubicBezTo>
                  <a:pt x="5602636" y="1488936"/>
                  <a:pt x="5600763" y="1475449"/>
                  <a:pt x="5597016" y="1463835"/>
                </a:cubicBezTo>
                <a:cubicBezTo>
                  <a:pt x="5586151" y="1431615"/>
                  <a:pt x="5565545" y="1411384"/>
                  <a:pt x="5535199" y="1403142"/>
                </a:cubicBezTo>
                <a:cubicBezTo>
                  <a:pt x="5549436" y="1397522"/>
                  <a:pt x="5561425" y="1387687"/>
                  <a:pt x="5571165" y="1373638"/>
                </a:cubicBezTo>
                <a:cubicBezTo>
                  <a:pt x="5580906" y="1359589"/>
                  <a:pt x="5585777" y="1341324"/>
                  <a:pt x="5585777" y="1318845"/>
                </a:cubicBezTo>
                <a:cubicBezTo>
                  <a:pt x="5585777" y="1284752"/>
                  <a:pt x="5577160" y="1259370"/>
                  <a:pt x="5559926" y="1242698"/>
                </a:cubicBezTo>
                <a:cubicBezTo>
                  <a:pt x="5542692" y="1226026"/>
                  <a:pt x="5515717" y="1217690"/>
                  <a:pt x="5479001" y="1217690"/>
                </a:cubicBezTo>
                <a:close/>
                <a:moveTo>
                  <a:pt x="4464875" y="1217690"/>
                </a:moveTo>
                <a:lnTo>
                  <a:pt x="4448015" y="1509917"/>
                </a:lnTo>
                <a:cubicBezTo>
                  <a:pt x="4447641" y="1517035"/>
                  <a:pt x="4445112" y="1523029"/>
                  <a:pt x="4440429" y="1527900"/>
                </a:cubicBezTo>
                <a:cubicBezTo>
                  <a:pt x="4435746" y="1532770"/>
                  <a:pt x="4429845" y="1535206"/>
                  <a:pt x="4422726" y="1535206"/>
                </a:cubicBezTo>
                <a:lnTo>
                  <a:pt x="4397437" y="1535206"/>
                </a:lnTo>
                <a:lnTo>
                  <a:pt x="4397437" y="1611072"/>
                </a:lnTo>
                <a:cubicBezTo>
                  <a:pt x="4417294" y="1614819"/>
                  <a:pt x="4438462" y="1616692"/>
                  <a:pt x="4460941" y="1616692"/>
                </a:cubicBezTo>
                <a:cubicBezTo>
                  <a:pt x="4483420" y="1616692"/>
                  <a:pt x="4502340" y="1608918"/>
                  <a:pt x="4517701" y="1593370"/>
                </a:cubicBezTo>
                <a:cubicBezTo>
                  <a:pt x="4533061" y="1577822"/>
                  <a:pt x="4541678" y="1556561"/>
                  <a:pt x="4543551" y="1529586"/>
                </a:cubicBezTo>
                <a:lnTo>
                  <a:pt x="4557600" y="1296366"/>
                </a:lnTo>
                <a:lnTo>
                  <a:pt x="4675615" y="1296366"/>
                </a:lnTo>
                <a:lnTo>
                  <a:pt x="4675615" y="1611072"/>
                </a:lnTo>
                <a:lnTo>
                  <a:pt x="4776771" y="1611072"/>
                </a:lnTo>
                <a:lnTo>
                  <a:pt x="4776771" y="1217690"/>
                </a:lnTo>
                <a:close/>
                <a:moveTo>
                  <a:pt x="3225387" y="1217690"/>
                </a:moveTo>
                <a:lnTo>
                  <a:pt x="3225387" y="1611072"/>
                </a:lnTo>
                <a:lnTo>
                  <a:pt x="3332162" y="1611072"/>
                </a:lnTo>
                <a:lnTo>
                  <a:pt x="3467036" y="1369423"/>
                </a:lnTo>
                <a:lnTo>
                  <a:pt x="3467036" y="1611072"/>
                </a:lnTo>
                <a:lnTo>
                  <a:pt x="3568192" y="1611072"/>
                </a:lnTo>
                <a:lnTo>
                  <a:pt x="3568192" y="1217690"/>
                </a:lnTo>
                <a:lnTo>
                  <a:pt x="3461417" y="1217690"/>
                </a:lnTo>
                <a:lnTo>
                  <a:pt x="3326542" y="1459339"/>
                </a:lnTo>
                <a:lnTo>
                  <a:pt x="3326542" y="1217690"/>
                </a:lnTo>
                <a:close/>
                <a:moveTo>
                  <a:pt x="2815812" y="1217690"/>
                </a:moveTo>
                <a:lnTo>
                  <a:pt x="2815812" y="1611072"/>
                </a:lnTo>
                <a:lnTo>
                  <a:pt x="2916968" y="1611072"/>
                </a:lnTo>
                <a:lnTo>
                  <a:pt x="2916968" y="1450909"/>
                </a:lnTo>
                <a:lnTo>
                  <a:pt x="3057461" y="1450909"/>
                </a:lnTo>
                <a:lnTo>
                  <a:pt x="3057461" y="1611072"/>
                </a:lnTo>
                <a:lnTo>
                  <a:pt x="3158617" y="1611072"/>
                </a:lnTo>
                <a:lnTo>
                  <a:pt x="3158617" y="1217690"/>
                </a:lnTo>
                <a:lnTo>
                  <a:pt x="3057461" y="1217690"/>
                </a:lnTo>
                <a:lnTo>
                  <a:pt x="3057461" y="1372233"/>
                </a:lnTo>
                <a:lnTo>
                  <a:pt x="2916968" y="1372233"/>
                </a:lnTo>
                <a:lnTo>
                  <a:pt x="2916968" y="1217690"/>
                </a:lnTo>
                <a:close/>
                <a:moveTo>
                  <a:pt x="2234787" y="1217690"/>
                </a:moveTo>
                <a:lnTo>
                  <a:pt x="2234787" y="1611072"/>
                </a:lnTo>
                <a:lnTo>
                  <a:pt x="2335943" y="1611072"/>
                </a:lnTo>
                <a:lnTo>
                  <a:pt x="2335943" y="1450909"/>
                </a:lnTo>
                <a:lnTo>
                  <a:pt x="2476436" y="1450909"/>
                </a:lnTo>
                <a:lnTo>
                  <a:pt x="2476436" y="1611072"/>
                </a:lnTo>
                <a:lnTo>
                  <a:pt x="2577592" y="1611072"/>
                </a:lnTo>
                <a:lnTo>
                  <a:pt x="2577592" y="1217690"/>
                </a:lnTo>
                <a:lnTo>
                  <a:pt x="2476436" y="1217690"/>
                </a:lnTo>
                <a:lnTo>
                  <a:pt x="2476436" y="1372233"/>
                </a:lnTo>
                <a:lnTo>
                  <a:pt x="2335943" y="1372233"/>
                </a:lnTo>
                <a:lnTo>
                  <a:pt x="2335943" y="1217690"/>
                </a:lnTo>
                <a:close/>
                <a:moveTo>
                  <a:pt x="1935892" y="1217690"/>
                </a:moveTo>
                <a:cubicBezTo>
                  <a:pt x="1896554" y="1217690"/>
                  <a:pt x="1867987" y="1226588"/>
                  <a:pt x="1850191" y="1244384"/>
                </a:cubicBezTo>
                <a:cubicBezTo>
                  <a:pt x="1832395" y="1262180"/>
                  <a:pt x="1823497" y="1290747"/>
                  <a:pt x="1823497" y="1330085"/>
                </a:cubicBezTo>
                <a:lnTo>
                  <a:pt x="1823497" y="1369423"/>
                </a:lnTo>
                <a:cubicBezTo>
                  <a:pt x="1823497" y="1400519"/>
                  <a:pt x="1828743" y="1424684"/>
                  <a:pt x="1839233" y="1441918"/>
                </a:cubicBezTo>
                <a:cubicBezTo>
                  <a:pt x="1849723" y="1459152"/>
                  <a:pt x="1866957" y="1470579"/>
                  <a:pt x="1890934" y="1476198"/>
                </a:cubicBezTo>
                <a:lnTo>
                  <a:pt x="1817878" y="1611072"/>
                </a:lnTo>
                <a:lnTo>
                  <a:pt x="1924653" y="1611072"/>
                </a:lnTo>
                <a:lnTo>
                  <a:pt x="1994900" y="1481818"/>
                </a:lnTo>
                <a:lnTo>
                  <a:pt x="2070767" y="1481818"/>
                </a:lnTo>
                <a:lnTo>
                  <a:pt x="2070767" y="1611072"/>
                </a:lnTo>
                <a:lnTo>
                  <a:pt x="2171922" y="1611072"/>
                </a:lnTo>
                <a:lnTo>
                  <a:pt x="2171922" y="1217690"/>
                </a:lnTo>
                <a:close/>
                <a:moveTo>
                  <a:pt x="1482312" y="1217690"/>
                </a:moveTo>
                <a:lnTo>
                  <a:pt x="1482312" y="1611072"/>
                </a:lnTo>
                <a:lnTo>
                  <a:pt x="1794208" y="1611072"/>
                </a:lnTo>
                <a:lnTo>
                  <a:pt x="1794208" y="1532396"/>
                </a:lnTo>
                <a:lnTo>
                  <a:pt x="1583467" y="1532396"/>
                </a:lnTo>
                <a:lnTo>
                  <a:pt x="1583467" y="1450909"/>
                </a:lnTo>
                <a:lnTo>
                  <a:pt x="1749250" y="1450909"/>
                </a:lnTo>
                <a:lnTo>
                  <a:pt x="1749250" y="1372233"/>
                </a:lnTo>
                <a:lnTo>
                  <a:pt x="1583467" y="1372233"/>
                </a:lnTo>
                <a:lnTo>
                  <a:pt x="1583467" y="1296366"/>
                </a:lnTo>
                <a:lnTo>
                  <a:pt x="1794208" y="1296366"/>
                </a:lnTo>
                <a:lnTo>
                  <a:pt x="1794208" y="1217690"/>
                </a:lnTo>
                <a:close/>
                <a:moveTo>
                  <a:pt x="1100359" y="1217690"/>
                </a:moveTo>
                <a:lnTo>
                  <a:pt x="1086310" y="1448099"/>
                </a:lnTo>
                <a:cubicBezTo>
                  <a:pt x="1085561" y="1460838"/>
                  <a:pt x="1082470" y="1474981"/>
                  <a:pt x="1077038" y="1490529"/>
                </a:cubicBezTo>
                <a:cubicBezTo>
                  <a:pt x="1071605" y="1506077"/>
                  <a:pt x="1063456" y="1520032"/>
                  <a:pt x="1052591" y="1532396"/>
                </a:cubicBezTo>
                <a:lnTo>
                  <a:pt x="1016063" y="1532396"/>
                </a:lnTo>
                <a:lnTo>
                  <a:pt x="1016063" y="1684129"/>
                </a:lnTo>
                <a:lnTo>
                  <a:pt x="1111599" y="1684129"/>
                </a:lnTo>
                <a:lnTo>
                  <a:pt x="1117219" y="1611072"/>
                </a:lnTo>
                <a:lnTo>
                  <a:pt x="1336389" y="1611072"/>
                </a:lnTo>
                <a:lnTo>
                  <a:pt x="1342009" y="1684129"/>
                </a:lnTo>
                <a:lnTo>
                  <a:pt x="1437544" y="1684129"/>
                </a:lnTo>
                <a:lnTo>
                  <a:pt x="1437544" y="1532396"/>
                </a:lnTo>
                <a:lnTo>
                  <a:pt x="1395396" y="1532396"/>
                </a:lnTo>
                <a:lnTo>
                  <a:pt x="1395396" y="1217690"/>
                </a:lnTo>
                <a:close/>
                <a:moveTo>
                  <a:pt x="10508391" y="1212070"/>
                </a:moveTo>
                <a:cubicBezTo>
                  <a:pt x="10469053" y="1212070"/>
                  <a:pt x="10440486" y="1220968"/>
                  <a:pt x="10422691" y="1238764"/>
                </a:cubicBezTo>
                <a:cubicBezTo>
                  <a:pt x="10404894" y="1256560"/>
                  <a:pt x="10395996" y="1285127"/>
                  <a:pt x="10395996" y="1324465"/>
                </a:cubicBezTo>
                <a:lnTo>
                  <a:pt x="10395996" y="1504297"/>
                </a:lnTo>
                <a:cubicBezTo>
                  <a:pt x="10395996" y="1543635"/>
                  <a:pt x="10404894" y="1572202"/>
                  <a:pt x="10422691" y="1589998"/>
                </a:cubicBezTo>
                <a:cubicBezTo>
                  <a:pt x="10440486" y="1607794"/>
                  <a:pt x="10469053" y="1616692"/>
                  <a:pt x="10508391" y="1616692"/>
                </a:cubicBezTo>
                <a:lnTo>
                  <a:pt x="10648885" y="1616692"/>
                </a:lnTo>
                <a:cubicBezTo>
                  <a:pt x="10688224" y="1616692"/>
                  <a:pt x="10716790" y="1607794"/>
                  <a:pt x="10734586" y="1589998"/>
                </a:cubicBezTo>
                <a:cubicBezTo>
                  <a:pt x="10752382" y="1572202"/>
                  <a:pt x="10761281" y="1543635"/>
                  <a:pt x="10761281" y="1504297"/>
                </a:cubicBezTo>
                <a:lnTo>
                  <a:pt x="10761281" y="1324465"/>
                </a:lnTo>
                <a:cubicBezTo>
                  <a:pt x="10761281" y="1285127"/>
                  <a:pt x="10752382" y="1256560"/>
                  <a:pt x="10734586" y="1238764"/>
                </a:cubicBezTo>
                <a:cubicBezTo>
                  <a:pt x="10716790" y="1220968"/>
                  <a:pt x="10688224" y="1212070"/>
                  <a:pt x="10648885" y="1212070"/>
                </a:cubicBezTo>
                <a:close/>
                <a:moveTo>
                  <a:pt x="9270141" y="1212070"/>
                </a:moveTo>
                <a:cubicBezTo>
                  <a:pt x="9230803" y="1212070"/>
                  <a:pt x="9202236" y="1220968"/>
                  <a:pt x="9184440" y="1238764"/>
                </a:cubicBezTo>
                <a:cubicBezTo>
                  <a:pt x="9166644" y="1256560"/>
                  <a:pt x="9157747" y="1285127"/>
                  <a:pt x="9157747" y="1324465"/>
                </a:cubicBezTo>
                <a:lnTo>
                  <a:pt x="9157747" y="1504297"/>
                </a:lnTo>
                <a:cubicBezTo>
                  <a:pt x="9157747" y="1543635"/>
                  <a:pt x="9166644" y="1572202"/>
                  <a:pt x="9184440" y="1589998"/>
                </a:cubicBezTo>
                <a:cubicBezTo>
                  <a:pt x="9202236" y="1607794"/>
                  <a:pt x="9230803" y="1616692"/>
                  <a:pt x="9270141" y="1616692"/>
                </a:cubicBezTo>
                <a:lnTo>
                  <a:pt x="9410635" y="1616692"/>
                </a:lnTo>
                <a:cubicBezTo>
                  <a:pt x="9449974" y="1616692"/>
                  <a:pt x="9478540" y="1607794"/>
                  <a:pt x="9496336" y="1589998"/>
                </a:cubicBezTo>
                <a:cubicBezTo>
                  <a:pt x="9514132" y="1572202"/>
                  <a:pt x="9523030" y="1543635"/>
                  <a:pt x="9523030" y="1504297"/>
                </a:cubicBezTo>
                <a:lnTo>
                  <a:pt x="9523030" y="1324465"/>
                </a:lnTo>
                <a:cubicBezTo>
                  <a:pt x="9523030" y="1285127"/>
                  <a:pt x="9514132" y="1256560"/>
                  <a:pt x="9496336" y="1238764"/>
                </a:cubicBezTo>
                <a:cubicBezTo>
                  <a:pt x="9478540" y="1220968"/>
                  <a:pt x="9449974" y="1212070"/>
                  <a:pt x="9410635" y="1212070"/>
                </a:cubicBezTo>
                <a:close/>
                <a:moveTo>
                  <a:pt x="7184167" y="1212070"/>
                </a:moveTo>
                <a:cubicBezTo>
                  <a:pt x="7144828" y="1212070"/>
                  <a:pt x="7116262" y="1220968"/>
                  <a:pt x="7098466" y="1238764"/>
                </a:cubicBezTo>
                <a:cubicBezTo>
                  <a:pt x="7080670" y="1256560"/>
                  <a:pt x="7071772" y="1285127"/>
                  <a:pt x="7071772" y="1324465"/>
                </a:cubicBezTo>
                <a:lnTo>
                  <a:pt x="7071772" y="1504297"/>
                </a:lnTo>
                <a:cubicBezTo>
                  <a:pt x="7071772" y="1543635"/>
                  <a:pt x="7080670" y="1572202"/>
                  <a:pt x="7098466" y="1589998"/>
                </a:cubicBezTo>
                <a:cubicBezTo>
                  <a:pt x="7116262" y="1607794"/>
                  <a:pt x="7144828" y="1616692"/>
                  <a:pt x="7184167" y="1616692"/>
                </a:cubicBezTo>
                <a:lnTo>
                  <a:pt x="7324660" y="1616692"/>
                </a:lnTo>
                <a:cubicBezTo>
                  <a:pt x="7363999" y="1616692"/>
                  <a:pt x="7392566" y="1607794"/>
                  <a:pt x="7410362" y="1589998"/>
                </a:cubicBezTo>
                <a:cubicBezTo>
                  <a:pt x="7428158" y="1572202"/>
                  <a:pt x="7437055" y="1543635"/>
                  <a:pt x="7437055" y="1504297"/>
                </a:cubicBezTo>
                <a:lnTo>
                  <a:pt x="7437055" y="1324465"/>
                </a:lnTo>
                <a:cubicBezTo>
                  <a:pt x="7437055" y="1285127"/>
                  <a:pt x="7428158" y="1256560"/>
                  <a:pt x="7410362" y="1238764"/>
                </a:cubicBezTo>
                <a:cubicBezTo>
                  <a:pt x="7392566" y="1220968"/>
                  <a:pt x="7363999" y="1212070"/>
                  <a:pt x="7324660" y="1212070"/>
                </a:cubicBezTo>
                <a:close/>
                <a:moveTo>
                  <a:pt x="4945792" y="1212070"/>
                </a:moveTo>
                <a:cubicBezTo>
                  <a:pt x="4906453" y="1212070"/>
                  <a:pt x="4877887" y="1220968"/>
                  <a:pt x="4860091" y="1238764"/>
                </a:cubicBezTo>
                <a:cubicBezTo>
                  <a:pt x="4842295" y="1256560"/>
                  <a:pt x="4833397" y="1285127"/>
                  <a:pt x="4833397" y="1324465"/>
                </a:cubicBezTo>
                <a:lnTo>
                  <a:pt x="4833397" y="1504297"/>
                </a:lnTo>
                <a:cubicBezTo>
                  <a:pt x="4833397" y="1543635"/>
                  <a:pt x="4842295" y="1572202"/>
                  <a:pt x="4860091" y="1589998"/>
                </a:cubicBezTo>
                <a:cubicBezTo>
                  <a:pt x="4877887" y="1607794"/>
                  <a:pt x="4906453" y="1616692"/>
                  <a:pt x="4945792" y="1616692"/>
                </a:cubicBezTo>
                <a:lnTo>
                  <a:pt x="5086286" y="1616692"/>
                </a:lnTo>
                <a:cubicBezTo>
                  <a:pt x="5125624" y="1616692"/>
                  <a:pt x="5154191" y="1607794"/>
                  <a:pt x="5171987" y="1589998"/>
                </a:cubicBezTo>
                <a:cubicBezTo>
                  <a:pt x="5189783" y="1572202"/>
                  <a:pt x="5198680" y="1543635"/>
                  <a:pt x="5198680" y="1504297"/>
                </a:cubicBezTo>
                <a:lnTo>
                  <a:pt x="5198680" y="1324465"/>
                </a:lnTo>
                <a:cubicBezTo>
                  <a:pt x="5198680" y="1285127"/>
                  <a:pt x="5189783" y="1256560"/>
                  <a:pt x="5171987" y="1238764"/>
                </a:cubicBezTo>
                <a:cubicBezTo>
                  <a:pt x="5154191" y="1220968"/>
                  <a:pt x="5125624" y="1212070"/>
                  <a:pt x="5086286" y="1212070"/>
                </a:cubicBezTo>
                <a:close/>
                <a:moveTo>
                  <a:pt x="4117117" y="1212070"/>
                </a:moveTo>
                <a:cubicBezTo>
                  <a:pt x="4077779" y="1212070"/>
                  <a:pt x="4049212" y="1220968"/>
                  <a:pt x="4031416" y="1238764"/>
                </a:cubicBezTo>
                <a:cubicBezTo>
                  <a:pt x="4013620" y="1256560"/>
                  <a:pt x="4004722" y="1285127"/>
                  <a:pt x="4004722" y="1324465"/>
                </a:cubicBezTo>
                <a:lnTo>
                  <a:pt x="4004722" y="1504297"/>
                </a:lnTo>
                <a:cubicBezTo>
                  <a:pt x="4004722" y="1543635"/>
                  <a:pt x="4013620" y="1572202"/>
                  <a:pt x="4031416" y="1589998"/>
                </a:cubicBezTo>
                <a:cubicBezTo>
                  <a:pt x="4049212" y="1607794"/>
                  <a:pt x="4077779" y="1616692"/>
                  <a:pt x="4117117" y="1616692"/>
                </a:cubicBezTo>
                <a:lnTo>
                  <a:pt x="4257610" y="1616692"/>
                </a:lnTo>
                <a:cubicBezTo>
                  <a:pt x="4296949" y="1616692"/>
                  <a:pt x="4325516" y="1607794"/>
                  <a:pt x="4343312" y="1589998"/>
                </a:cubicBezTo>
                <a:cubicBezTo>
                  <a:pt x="4361108" y="1572202"/>
                  <a:pt x="4370006" y="1543635"/>
                  <a:pt x="4370006" y="1504297"/>
                </a:cubicBezTo>
                <a:lnTo>
                  <a:pt x="4370006" y="1324465"/>
                </a:lnTo>
                <a:cubicBezTo>
                  <a:pt x="4370006" y="1285127"/>
                  <a:pt x="4361108" y="1256560"/>
                  <a:pt x="4343312" y="1238764"/>
                </a:cubicBezTo>
                <a:cubicBezTo>
                  <a:pt x="4325516" y="1220968"/>
                  <a:pt x="4296949" y="1212070"/>
                  <a:pt x="4257610" y="1212070"/>
                </a:cubicBezTo>
                <a:close/>
                <a:moveTo>
                  <a:pt x="3921569" y="1212070"/>
                </a:moveTo>
                <a:cubicBezTo>
                  <a:pt x="3901713" y="1212070"/>
                  <a:pt x="3885697" y="1217034"/>
                  <a:pt x="3873521" y="1226962"/>
                </a:cubicBezTo>
                <a:cubicBezTo>
                  <a:pt x="3861345" y="1236891"/>
                  <a:pt x="3851135" y="1249722"/>
                  <a:pt x="3842893" y="1265458"/>
                </a:cubicBezTo>
                <a:lnTo>
                  <a:pt x="3786695" y="1372233"/>
                </a:lnTo>
                <a:lnTo>
                  <a:pt x="3736117" y="1372233"/>
                </a:lnTo>
                <a:lnTo>
                  <a:pt x="3736117" y="1217690"/>
                </a:lnTo>
                <a:lnTo>
                  <a:pt x="3634962" y="1217690"/>
                </a:lnTo>
                <a:lnTo>
                  <a:pt x="3634962" y="1611072"/>
                </a:lnTo>
                <a:lnTo>
                  <a:pt x="3736117" y="1611072"/>
                </a:lnTo>
                <a:lnTo>
                  <a:pt x="3736117" y="1450909"/>
                </a:lnTo>
                <a:lnTo>
                  <a:pt x="3786695" y="1450909"/>
                </a:lnTo>
                <a:lnTo>
                  <a:pt x="3873801" y="1611072"/>
                </a:lnTo>
                <a:lnTo>
                  <a:pt x="3980577" y="1611072"/>
                </a:lnTo>
                <a:lnTo>
                  <a:pt x="3870991" y="1411571"/>
                </a:lnTo>
                <a:lnTo>
                  <a:pt x="3924379" y="1310416"/>
                </a:lnTo>
                <a:cubicBezTo>
                  <a:pt x="3926627" y="1306295"/>
                  <a:pt x="3929999" y="1302454"/>
                  <a:pt x="3934494" y="1298895"/>
                </a:cubicBezTo>
                <a:cubicBezTo>
                  <a:pt x="3938991" y="1295336"/>
                  <a:pt x="3944049" y="1293556"/>
                  <a:pt x="3949668" y="1293556"/>
                </a:cubicBezTo>
                <a:lnTo>
                  <a:pt x="3972147" y="1293556"/>
                </a:lnTo>
                <a:lnTo>
                  <a:pt x="3972147" y="1217690"/>
                </a:lnTo>
                <a:cubicBezTo>
                  <a:pt x="3947795" y="1213943"/>
                  <a:pt x="3930935" y="1212070"/>
                  <a:pt x="3921569" y="121207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6429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56FC3-3855-BB24-9DB4-C6EBF4BDB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7762E-35E9-BB32-99B0-10D248570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D58914E0-149D-025A-0962-1EC61F131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8FE7BB73-754D-415B-6FC5-B67762CCB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B1D98F3-9ABF-C653-B9F6-CEC19B6611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6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501AA-3694-7B1F-DB92-54224CD2D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2E1CF-6BC7-D8EB-A8DB-F30D9CA1A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98A1529C-5CEA-E213-87AF-DF13ADB2E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21CF9F24-F207-F57D-2300-8FAD54DB6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026A628-8C0D-5B6C-D01B-E56BE4E922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32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6E7E2-1E51-ECB2-EE0C-47BCBA3C6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2AED0-5857-52DB-3F13-C683E14D4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757E3D5-7E84-E28E-FBFC-3E2CD6F9F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E57AAE78-2948-CA7C-379C-D0E4AED9C5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7AA40AA-F4C2-2CA2-19A0-908FDA229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049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C228A7-3129-A261-3C87-C1A4CC9BB97D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БЛАГОДАРНОСТИ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469DF03-42CD-092C-C3AD-2EF2FCB349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5F46FF9E-97B8-F12F-4255-9616F3742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C2A8718-6863-0886-54AE-7E035EB3B1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pic>
        <p:nvPicPr>
          <p:cNvPr id="9" name="Picture 8" descr="A blue and white logo&#10;&#10;Description automatically generated">
            <a:extLst>
              <a:ext uri="{FF2B5EF4-FFF2-40B4-BE49-F238E27FC236}">
                <a16:creationId xmlns:a16="http://schemas.microsoft.com/office/drawing/2014/main" id="{14FE637F-E2B6-F449-0436-E40D8D81C0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25" y="1939230"/>
            <a:ext cx="1916169" cy="2157413"/>
          </a:xfrm>
          <a:prstGeom prst="rect">
            <a:avLst/>
          </a:prstGeom>
        </p:spPr>
      </p:pic>
      <p:pic>
        <p:nvPicPr>
          <p:cNvPr id="11" name="Picture 10" descr="A close-up of a sign&#10;&#10;Description automatically generated">
            <a:extLst>
              <a:ext uri="{FF2B5EF4-FFF2-40B4-BE49-F238E27FC236}">
                <a16:creationId xmlns:a16="http://schemas.microsoft.com/office/drawing/2014/main" id="{F79B93CA-A57E-3DD0-8BC7-6DE5AA0E04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7" y="4094261"/>
            <a:ext cx="2407644" cy="5619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E913F3-D6DE-80F1-7E26-1EE07DA497B7}"/>
              </a:ext>
            </a:extLst>
          </p:cNvPr>
          <p:cNvSpPr txBox="1"/>
          <p:nvPr/>
        </p:nvSpPr>
        <p:spPr>
          <a:xfrm>
            <a:off x="5538283" y="3019425"/>
            <a:ext cx="68632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b="1" dirty="0">
                <a:latin typeface="Jura" pitchFamily="2" charset="0"/>
                <a:ea typeface="Jura" pitchFamily="2" charset="0"/>
              </a:rPr>
              <a:t>ИНЖ. ПЛАМЕНА Р. ЯНЕВА</a:t>
            </a:r>
          </a:p>
          <a:p>
            <a:r>
              <a:rPr lang="bg-BG" sz="3200" b="1" dirty="0">
                <a:latin typeface="Jura" pitchFamily="2" charset="0"/>
                <a:ea typeface="Jura" pitchFamily="2" charset="0"/>
              </a:rPr>
              <a:t>ИНЖ. ПОЛИНА П. КИРИЛОВА</a:t>
            </a:r>
          </a:p>
        </p:txBody>
      </p:sp>
    </p:spTree>
    <p:extLst>
      <p:ext uri="{BB962C8B-B14F-4D97-AF65-F5344CB8AC3E}">
        <p14:creationId xmlns:p14="http://schemas.microsoft.com/office/powerpoint/2010/main" val="1992417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ADE86-F058-57AE-9A2B-14F119B1A60E}"/>
              </a:ext>
            </a:extLst>
          </p:cNvPr>
          <p:cNvSpPr txBox="1"/>
          <p:nvPr/>
        </p:nvSpPr>
        <p:spPr>
          <a:xfrm>
            <a:off x="2138362" y="3505200"/>
            <a:ext cx="79152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latin typeface="Jura" pitchFamily="2" charset="0"/>
                <a:ea typeface="Jura" pitchFamily="2" charset="0"/>
              </a:rPr>
              <a:t>БЛАГОДАРИМ ЗА ВАШЕТО ВНИМАНИЕ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F9A17F9A-1277-31DE-EF13-8CC06E50DE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395" y="604631"/>
            <a:ext cx="1842384" cy="1842384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7353FFE1-CC01-34B2-8553-ADF9C1316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209" y="822821"/>
            <a:ext cx="1339186" cy="1267763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5D06F29-76C0-A405-16F9-A02072A44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684" y="2376307"/>
            <a:ext cx="3662630" cy="85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8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E8C51D-0241-EB74-B822-DE7282881528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НАС</a:t>
            </a:r>
          </a:p>
        </p:txBody>
      </p:sp>
      <p:pic>
        <p:nvPicPr>
          <p:cNvPr id="6" name="Picture 5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C6DA9E8-F766-CFAC-163B-A4C5F98E969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0" name="Picture 9" descr="A blue and black book&#10;&#10;Description automatically generated">
            <a:extLst>
              <a:ext uri="{FF2B5EF4-FFF2-40B4-BE49-F238E27FC236}">
                <a16:creationId xmlns:a16="http://schemas.microsoft.com/office/drawing/2014/main" id="{1C87265E-447E-67DD-5905-3D2D6951A04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8EAD0D2-123E-4A6C-72E3-87E2A349D6B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pic>
        <p:nvPicPr>
          <p:cNvPr id="14" name="Picture 1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3F5081D0-B6CF-6EA1-E6FD-C0E75D4B7A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492" y="1616221"/>
            <a:ext cx="2654623" cy="26546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915481-C3DA-0C9F-F2DD-C97134F88FC7}"/>
              </a:ext>
            </a:extLst>
          </p:cNvPr>
          <p:cNvSpPr txBox="1"/>
          <p:nvPr/>
        </p:nvSpPr>
        <p:spPr>
          <a:xfrm>
            <a:off x="1746613" y="4495019"/>
            <a:ext cx="2748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/>
              <a:t>ДЕЯН НИКОЛОВ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Лидер на проект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Back-end </a:t>
            </a:r>
            <a:r>
              <a:rPr lang="bg-BG" dirty="0"/>
              <a:t>разработчик</a:t>
            </a:r>
          </a:p>
        </p:txBody>
      </p:sp>
      <p:pic>
        <p:nvPicPr>
          <p:cNvPr id="16" name="Picture 15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5F712015-BA8D-4648-0F03-7CFC87FCD3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4575" y="1616221"/>
            <a:ext cx="2654623" cy="26546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7FB6201-29DB-149C-85E8-9B82B85D5C02}"/>
              </a:ext>
            </a:extLst>
          </p:cNvPr>
          <p:cNvSpPr txBox="1"/>
          <p:nvPr/>
        </p:nvSpPr>
        <p:spPr>
          <a:xfrm>
            <a:off x="6905696" y="4495019"/>
            <a:ext cx="2748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/>
              <a:t>СТОИЛ СТОИЛОВ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Дизайнер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Front-end </a:t>
            </a:r>
            <a:r>
              <a:rPr lang="bg-BG" dirty="0"/>
              <a:t>разработчик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073B88-1831-664F-8212-37061CE23CF5}"/>
              </a:ext>
            </a:extLst>
          </p:cNvPr>
          <p:cNvSpPr txBox="1"/>
          <p:nvPr/>
        </p:nvSpPr>
        <p:spPr>
          <a:xfrm>
            <a:off x="701964" y="-7366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242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6EF70A-252C-C633-6276-179D7BEEF7AF}"/>
              </a:ext>
            </a:extLst>
          </p:cNvPr>
          <p:cNvSpPr txBox="1"/>
          <p:nvPr/>
        </p:nvSpPr>
        <p:spPr>
          <a:xfrm>
            <a:off x="701964" y="5588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  <p:pic>
        <p:nvPicPr>
          <p:cNvPr id="6" name="Picture 5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C0EDD1B6-E50C-C76E-843B-F70C4E773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76" y="1913708"/>
            <a:ext cx="4259628" cy="3429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6F5983-3569-6121-988C-61C5BD824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722" y="2331718"/>
            <a:ext cx="4527802" cy="269094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8842A24-76D3-18C5-C232-7E79EC15E608}"/>
              </a:ext>
            </a:extLst>
          </p:cNvPr>
          <p:cNvSpPr txBox="1"/>
          <p:nvPr/>
        </p:nvSpPr>
        <p:spPr>
          <a:xfrm>
            <a:off x="-2346036" y="558800"/>
            <a:ext cx="2517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НАС</a:t>
            </a:r>
          </a:p>
        </p:txBody>
      </p:sp>
      <p:pic>
        <p:nvPicPr>
          <p:cNvPr id="17" name="Picture 16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284754D-634E-286A-D638-41140EE3027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8" name="Picture 17" descr="A blue and black book&#10;&#10;Description automatically generated">
            <a:extLst>
              <a:ext uri="{FF2B5EF4-FFF2-40B4-BE49-F238E27FC236}">
                <a16:creationId xmlns:a16="http://schemas.microsoft.com/office/drawing/2014/main" id="{2BC5AEA9-B90D-C89B-ED54-5B0E30C42D4B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9" name="Picture 1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CC22683-994E-54AC-F53F-DC315424CDCD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499EE50-195C-78A6-00D2-3AB1EE645166}"/>
              </a:ext>
            </a:extLst>
          </p:cNvPr>
          <p:cNvSpPr txBox="1"/>
          <p:nvPr/>
        </p:nvSpPr>
        <p:spPr>
          <a:xfrm>
            <a:off x="721014" y="-71755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КОГО Е ПРЕДНАЗНАЧЕНА?</a:t>
            </a:r>
          </a:p>
        </p:txBody>
      </p:sp>
    </p:spTree>
    <p:extLst>
      <p:ext uri="{BB962C8B-B14F-4D97-AF65-F5344CB8AC3E}">
        <p14:creationId xmlns:p14="http://schemas.microsoft.com/office/powerpoint/2010/main" val="2053016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13EFB8-51BD-AA06-9A70-BDBBF8F805C9}"/>
              </a:ext>
            </a:extLst>
          </p:cNvPr>
          <p:cNvSpPr txBox="1"/>
          <p:nvPr/>
        </p:nvSpPr>
        <p:spPr>
          <a:xfrm>
            <a:off x="701964" y="5588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КОГО Е ПРЕДНАЗНАЧЕНА?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02CCED4-004A-AF62-EDB9-E87BBE76704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718FE966-F448-DF7F-4784-9EB97388A20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455B77F-7B74-08E6-556C-2EBDD37324D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CB3E2B-B8AF-8D03-2B34-F90D9179816E}"/>
              </a:ext>
            </a:extLst>
          </p:cNvPr>
          <p:cNvSpPr txBox="1"/>
          <p:nvPr/>
        </p:nvSpPr>
        <p:spPr>
          <a:xfrm>
            <a:off x="-5260686" y="547781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  <p:pic>
        <p:nvPicPr>
          <p:cNvPr id="10" name="Picture 9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E22968F6-A3FC-DFB9-6F53-6CB4C5EAA9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276474"/>
            <a:ext cx="4243388" cy="282892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5" name="Picture 14" descr="A person handing a card to a receptionist&#10;&#10;Description automatically generated">
            <a:extLst>
              <a:ext uri="{FF2B5EF4-FFF2-40B4-BE49-F238E27FC236}">
                <a16:creationId xmlns:a16="http://schemas.microsoft.com/office/drawing/2014/main" id="{1CDF7A21-4C94-BD78-D3B1-512B77319B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859" y="2200274"/>
            <a:ext cx="4147696" cy="27622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74114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7E1D22A-B285-DDD4-C1A8-E399892562E5}"/>
              </a:ext>
            </a:extLst>
          </p:cNvPr>
          <p:cNvSpPr/>
          <p:nvPr/>
        </p:nvSpPr>
        <p:spPr>
          <a:xfrm>
            <a:off x="-3315566" y="2257860"/>
            <a:ext cx="3278910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6" name="Picture 5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E9598932-7EC2-A12A-2D5E-0ECB56DF1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8" name="Picture 7" descr="A blue and black book&#10;&#10;Description automatically generated">
            <a:extLst>
              <a:ext uri="{FF2B5EF4-FFF2-40B4-BE49-F238E27FC236}">
                <a16:creationId xmlns:a16="http://schemas.microsoft.com/office/drawing/2014/main" id="{3ADD9F4E-5956-2ABB-F6EB-F2CA1C130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726D25A6-DA76-DDDC-088C-98A3AD6B72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693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70DDE55-E6FE-0078-691F-8439075ECB60}"/>
              </a:ext>
            </a:extLst>
          </p:cNvPr>
          <p:cNvSpPr/>
          <p:nvPr/>
        </p:nvSpPr>
        <p:spPr>
          <a:xfrm>
            <a:off x="555336" y="2229285"/>
            <a:ext cx="3061855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pic>
        <p:nvPicPr>
          <p:cNvPr id="8" name="Picture 7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092576BC-3EF1-92A0-70C5-B35E9C142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9" name="Picture 8" descr="A blue and black book&#10;&#10;Description automatically generated">
            <a:extLst>
              <a:ext uri="{FF2B5EF4-FFF2-40B4-BE49-F238E27FC236}">
                <a16:creationId xmlns:a16="http://schemas.microsoft.com/office/drawing/2014/main" id="{93A60F66-66CA-88D0-2FE3-80EA196F5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0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D422AD2-9D80-3842-3619-F835EBE13E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52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3631911" y="2229285"/>
            <a:ext cx="3061855" cy="2983346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pic>
        <p:nvPicPr>
          <p:cNvPr id="9" name="Picture 8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24CB1A04-27FD-B267-746E-A62D2055A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0" name="Picture 9" descr="A blue and black book&#10;&#10;Description automatically generated">
            <a:extLst>
              <a:ext uri="{FF2B5EF4-FFF2-40B4-BE49-F238E27FC236}">
                <a16:creationId xmlns:a16="http://schemas.microsoft.com/office/drawing/2014/main" id="{3CF4C742-E2BE-AEBF-D9B5-690CFCAAC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1" name="Picture 10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E6757F3-9D8C-50AC-626A-30666F0E00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5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6556086" y="2229285"/>
            <a:ext cx="3061855" cy="298334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04047C-7547-C5F4-D6D4-E7127FF34CF6}"/>
              </a:ext>
            </a:extLst>
          </p:cNvPr>
          <p:cNvSpPr txBox="1"/>
          <p:nvPr/>
        </p:nvSpPr>
        <p:spPr>
          <a:xfrm>
            <a:off x="6699828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  <p:pic>
        <p:nvPicPr>
          <p:cNvPr id="10" name="Picture 9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AF2986A-A87A-883A-0BE3-98A2411C4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1" name="Picture 10" descr="A blue and black book&#10;&#10;Description automatically generated">
            <a:extLst>
              <a:ext uri="{FF2B5EF4-FFF2-40B4-BE49-F238E27FC236}">
                <a16:creationId xmlns:a16="http://schemas.microsoft.com/office/drawing/2014/main" id="{3AE6936A-149D-37AB-F154-8716D8576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85CD998-EA37-C4F6-A11F-C536553C54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651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9199418" y="2229285"/>
            <a:ext cx="2780723" cy="2983346"/>
          </a:xfrm>
          <a:prstGeom prst="roundRect">
            <a:avLst/>
          </a:prstGeom>
          <a:solidFill>
            <a:srgbClr val="E47878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04047C-7547-C5F4-D6D4-E7127FF34CF6}"/>
              </a:ext>
            </a:extLst>
          </p:cNvPr>
          <p:cNvSpPr txBox="1"/>
          <p:nvPr/>
        </p:nvSpPr>
        <p:spPr>
          <a:xfrm>
            <a:off x="6699828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69F55C-5ABE-3EF2-DDDA-30B449BB4E7B}"/>
              </a:ext>
            </a:extLst>
          </p:cNvPr>
          <p:cNvSpPr txBox="1"/>
          <p:nvPr/>
        </p:nvSpPr>
        <p:spPr>
          <a:xfrm>
            <a:off x="9414453" y="2384755"/>
            <a:ext cx="24727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4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и коригиране и бъгове, проблеми и грешки.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от външни лица.</a:t>
            </a:r>
          </a:p>
        </p:txBody>
      </p:sp>
      <p:pic>
        <p:nvPicPr>
          <p:cNvPr id="11" name="Picture 10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690567B4-5D2B-1FCC-37BD-6F22285FB3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2" name="Picture 11" descr="A blue and black book&#10;&#10;Description automatically generated">
            <a:extLst>
              <a:ext uri="{FF2B5EF4-FFF2-40B4-BE49-F238E27FC236}">
                <a16:creationId xmlns:a16="http://schemas.microsoft.com/office/drawing/2014/main" id="{6B8A7978-4B27-EEF9-EBE4-CA3B49B4CF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3" name="Picture 1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7CA0867-F0A9-EB7A-F468-084EAA33F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355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286</TotalTime>
  <Words>280</Words>
  <Application>Microsoft Office PowerPoint</Application>
  <PresentationFormat>Widescreen</PresentationFormat>
  <Paragraphs>68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Jura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Deyan Nikolov</dc:creator>
  <cp:lastModifiedBy>Deyan Nikolov</cp:lastModifiedBy>
  <cp:revision>6</cp:revision>
  <dcterms:created xsi:type="dcterms:W3CDTF">2023-11-19T21:52:19Z</dcterms:created>
  <dcterms:modified xsi:type="dcterms:W3CDTF">2023-11-25T21:54:44Z</dcterms:modified>
</cp:coreProperties>
</file>

<file path=docProps/thumbnail.jpeg>
</file>